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91" r:id="rId5"/>
    <p:sldId id="292" r:id="rId6"/>
    <p:sldId id="293" r:id="rId7"/>
    <p:sldId id="303" r:id="rId8"/>
    <p:sldId id="299" r:id="rId9"/>
    <p:sldId id="294" r:id="rId10"/>
    <p:sldId id="306" r:id="rId11"/>
    <p:sldId id="301" r:id="rId12"/>
    <p:sldId id="297" r:id="rId13"/>
    <p:sldId id="30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648" userDrawn="1">
          <p15:clr>
            <a:srgbClr val="A4A3A4"/>
          </p15:clr>
        </p15:guide>
        <p15:guide id="6" orient="horz" pos="1296" userDrawn="1">
          <p15:clr>
            <a:srgbClr val="A4A3A4"/>
          </p15:clr>
        </p15:guide>
        <p15:guide id="7" orient="horz" pos="3408" userDrawn="1">
          <p15:clr>
            <a:srgbClr val="A4A3A4"/>
          </p15:clr>
        </p15:guide>
        <p15:guide id="8" orient="horz" pos="3600" userDrawn="1">
          <p15:clr>
            <a:srgbClr val="A4A3A4"/>
          </p15:clr>
        </p15:guide>
        <p15:guide id="9" orient="horz" pos="2352" userDrawn="1">
          <p15:clr>
            <a:srgbClr val="A4A3A4"/>
          </p15:clr>
        </p15:guide>
        <p15:guide id="10" orient="horz" pos="3936" userDrawn="1">
          <p15:clr>
            <a:srgbClr val="A4A3A4"/>
          </p15:clr>
        </p15:guide>
        <p15:guide id="11" orient="horz" pos="4080" userDrawn="1">
          <p15:clr>
            <a:srgbClr val="A4A3A4"/>
          </p15:clr>
        </p15:guide>
        <p15:guide id="12" orient="horz" pos="11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2EB"/>
    <a:srgbClr val="F4F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062C7E-54DB-4AC8-BF3D-82BC5247E1B6}" v="959" dt="2023-04-30T07:43:25.790"/>
    <p1510:client id="{EFF20ACB-5AE4-4AB4-91E8-E04343E0B328}" v="1" dt="2023-05-06T05:39:53.608"/>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208"/>
        <p:guide pos="3840"/>
        <p:guide pos="360"/>
        <p:guide pos="7320"/>
        <p:guide orient="horz" pos="648"/>
        <p:guide orient="horz" pos="1296"/>
        <p:guide orient="horz" pos="3408"/>
        <p:guide orient="horz" pos="3600"/>
        <p:guide orient="horz" pos="2352"/>
        <p:guide orient="horz" pos="3936"/>
        <p:guide orient="horz" pos="4080"/>
        <p:guide orient="horz" pos="1128"/>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2924B5DB-AA74-4324-9657-B434D6056F04}"/>
    <pc:docChg chg="modSld">
      <pc:chgData name="Guest User" userId="" providerId="Windows Live" clId="Web-{2924B5DB-AA74-4324-9657-B434D6056F04}" dt="2023-04-27T11:40:46.909" v="2" actId="14100"/>
      <pc:docMkLst>
        <pc:docMk/>
      </pc:docMkLst>
      <pc:sldChg chg="modSp">
        <pc:chgData name="Guest User" userId="" providerId="Windows Live" clId="Web-{2924B5DB-AA74-4324-9657-B434D6056F04}" dt="2023-04-27T11:40:46.909" v="2" actId="14100"/>
        <pc:sldMkLst>
          <pc:docMk/>
          <pc:sldMk cId="3755714452" sldId="291"/>
        </pc:sldMkLst>
        <pc:picChg chg="mod">
          <ac:chgData name="Guest User" userId="" providerId="Windows Live" clId="Web-{2924B5DB-AA74-4324-9657-B434D6056F04}" dt="2023-04-27T11:40:46.909" v="2" actId="14100"/>
          <ac:picMkLst>
            <pc:docMk/>
            <pc:sldMk cId="3755714452" sldId="291"/>
            <ac:picMk id="17" creationId="{F1985767-026E-340D-203D-C482041589C3}"/>
          </ac:picMkLst>
        </pc:picChg>
      </pc:sldChg>
      <pc:sldChg chg="modSp">
        <pc:chgData name="Guest User" userId="" providerId="Windows Live" clId="Web-{2924B5DB-AA74-4324-9657-B434D6056F04}" dt="2023-04-27T11:35:12.821" v="1" actId="1076"/>
        <pc:sldMkLst>
          <pc:docMk/>
          <pc:sldMk cId="1230733730" sldId="301"/>
        </pc:sldMkLst>
        <pc:spChg chg="mod">
          <ac:chgData name="Guest User" userId="" providerId="Windows Live" clId="Web-{2924B5DB-AA74-4324-9657-B434D6056F04}" dt="2023-04-27T11:35:12.821" v="1" actId="1076"/>
          <ac:spMkLst>
            <pc:docMk/>
            <pc:sldMk cId="1230733730" sldId="301"/>
            <ac:spMk id="19" creationId="{503342ED-BD4A-9A03-7D13-582E73F095A7}"/>
          </ac:spMkLst>
        </pc:spChg>
      </pc:sldChg>
      <pc:sldChg chg="modSp">
        <pc:chgData name="Guest User" userId="" providerId="Windows Live" clId="Web-{2924B5DB-AA74-4324-9657-B434D6056F04}" dt="2023-04-27T11:34:59.055" v="0" actId="1076"/>
        <pc:sldMkLst>
          <pc:docMk/>
          <pc:sldMk cId="1494657989" sldId="304"/>
        </pc:sldMkLst>
        <pc:spChg chg="mod">
          <ac:chgData name="Guest User" userId="" providerId="Windows Live" clId="Web-{2924B5DB-AA74-4324-9657-B434D6056F04}" dt="2023-04-27T11:34:59.055" v="0" actId="1076"/>
          <ac:spMkLst>
            <pc:docMk/>
            <pc:sldMk cId="1494657989" sldId="304"/>
            <ac:spMk id="12" creationId="{3DAC2101-CE35-6065-B114-2DB6D5F5D4B9}"/>
          </ac:spMkLst>
        </pc:spChg>
      </pc:sldChg>
    </pc:docChg>
  </pc:docChgLst>
  <pc:docChgLst>
    <pc:chgData name="Guest User" providerId="Windows Live" clId="Web-{B3B6D5BB-8C12-4556-80BB-31DA9B2AF37F}"/>
    <pc:docChg chg="delSld">
      <pc:chgData name="Guest User" userId="" providerId="Windows Live" clId="Web-{B3B6D5BB-8C12-4556-80BB-31DA9B2AF37F}" dt="2023-04-28T16:12:50.640" v="1"/>
      <pc:docMkLst>
        <pc:docMk/>
      </pc:docMkLst>
      <pc:sldChg chg="del">
        <pc:chgData name="Guest User" userId="" providerId="Windows Live" clId="Web-{B3B6D5BB-8C12-4556-80BB-31DA9B2AF37F}" dt="2023-04-28T16:12:50.640" v="1"/>
        <pc:sldMkLst>
          <pc:docMk/>
          <pc:sldMk cId="3147592146" sldId="294"/>
        </pc:sldMkLst>
      </pc:sldChg>
      <pc:sldChg chg="del">
        <pc:chgData name="Guest User" userId="" providerId="Windows Live" clId="Web-{B3B6D5BB-8C12-4556-80BB-31DA9B2AF37F}" dt="2023-04-28T16:12:34.968" v="0"/>
        <pc:sldMkLst>
          <pc:docMk/>
          <pc:sldMk cId="1367187611" sldId="302"/>
        </pc:sldMkLst>
      </pc:sldChg>
    </pc:docChg>
  </pc:docChgLst>
  <pc:docChgLst>
    <pc:chgData name="Sanghamitra Janrao" userId="240b3d8e36a677db" providerId="LiveId" clId="{CD062C7E-54DB-4AC8-BF3D-82BC5247E1B6}"/>
    <pc:docChg chg="undo redo custSel addSld delSld modSld sldOrd">
      <pc:chgData name="Sanghamitra Janrao" userId="240b3d8e36a677db" providerId="LiveId" clId="{CD062C7E-54DB-4AC8-BF3D-82BC5247E1B6}" dt="2023-04-30T07:43:25.790" v="1233"/>
      <pc:docMkLst>
        <pc:docMk/>
      </pc:docMkLst>
      <pc:sldChg chg="addSp delSp modSp mod modTransition">
        <pc:chgData name="Sanghamitra Janrao" userId="240b3d8e36a677db" providerId="LiveId" clId="{CD062C7E-54DB-4AC8-BF3D-82BC5247E1B6}" dt="2023-04-30T07:43:09.319" v="1232"/>
        <pc:sldMkLst>
          <pc:docMk/>
          <pc:sldMk cId="3755714452" sldId="291"/>
        </pc:sldMkLst>
        <pc:spChg chg="add del mod">
          <ac:chgData name="Sanghamitra Janrao" userId="240b3d8e36a677db" providerId="LiveId" clId="{CD062C7E-54DB-4AC8-BF3D-82BC5247E1B6}" dt="2023-04-29T06:15:27.940" v="943"/>
          <ac:spMkLst>
            <pc:docMk/>
            <pc:sldMk cId="3755714452" sldId="291"/>
            <ac:spMk id="5" creationId="{A32BB2BD-63D7-2C93-2C99-2A120018F644}"/>
          </ac:spMkLst>
        </pc:spChg>
        <pc:spChg chg="add del mod">
          <ac:chgData name="Sanghamitra Janrao" userId="240b3d8e36a677db" providerId="LiveId" clId="{CD062C7E-54DB-4AC8-BF3D-82BC5247E1B6}" dt="2023-04-29T06:15:19.845" v="941" actId="478"/>
          <ac:spMkLst>
            <pc:docMk/>
            <pc:sldMk cId="3755714452" sldId="291"/>
            <ac:spMk id="7" creationId="{9B4ECA9F-9CC8-9FDC-69F9-5939EB08110A}"/>
          </ac:spMkLst>
        </pc:spChg>
        <pc:spChg chg="add del mod">
          <ac:chgData name="Sanghamitra Janrao" userId="240b3d8e36a677db" providerId="LiveId" clId="{CD062C7E-54DB-4AC8-BF3D-82BC5247E1B6}" dt="2023-04-27T08:23:28.443" v="6"/>
          <ac:spMkLst>
            <pc:docMk/>
            <pc:sldMk cId="3755714452" sldId="291"/>
            <ac:spMk id="10" creationId="{0A8BFA2D-F44F-DE8B-2F30-87367D7DBC5E}"/>
          </ac:spMkLst>
        </pc:spChg>
        <pc:spChg chg="add del mod">
          <ac:chgData name="Sanghamitra Janrao" userId="240b3d8e36a677db" providerId="LiveId" clId="{CD062C7E-54DB-4AC8-BF3D-82BC5247E1B6}" dt="2023-04-29T06:18:31.902" v="946" actId="931"/>
          <ac:spMkLst>
            <pc:docMk/>
            <pc:sldMk cId="3755714452" sldId="291"/>
            <ac:spMk id="10" creationId="{49309B80-3438-CB23-EC5B-613DBA39B9BA}"/>
          </ac:spMkLst>
        </pc:spChg>
        <pc:spChg chg="add del mod">
          <ac:chgData name="Sanghamitra Janrao" userId="240b3d8e36a677db" providerId="LiveId" clId="{CD062C7E-54DB-4AC8-BF3D-82BC5247E1B6}" dt="2023-04-27T08:24:14.540" v="10" actId="931"/>
          <ac:spMkLst>
            <pc:docMk/>
            <pc:sldMk cId="3755714452" sldId="291"/>
            <ac:spMk id="11" creationId="{7F0A75CE-6C95-0A3A-F7DA-1EF803AEDA30}"/>
          </ac:spMkLst>
        </pc:spChg>
        <pc:spChg chg="add del mod">
          <ac:chgData name="Sanghamitra Janrao" userId="240b3d8e36a677db" providerId="LiveId" clId="{CD062C7E-54DB-4AC8-BF3D-82BC5247E1B6}" dt="2023-04-29T06:18:44.129" v="948" actId="478"/>
          <ac:spMkLst>
            <pc:docMk/>
            <pc:sldMk cId="3755714452" sldId="291"/>
            <ac:spMk id="13" creationId="{D509B9E5-9F83-406E-873D-BEFA12A74841}"/>
          </ac:spMkLst>
        </pc:spChg>
        <pc:spChg chg="add del mod">
          <ac:chgData name="Sanghamitra Janrao" userId="240b3d8e36a677db" providerId="LiveId" clId="{CD062C7E-54DB-4AC8-BF3D-82BC5247E1B6}" dt="2023-04-27T08:24:22.408" v="12" actId="931"/>
          <ac:spMkLst>
            <pc:docMk/>
            <pc:sldMk cId="3755714452" sldId="291"/>
            <ac:spMk id="15" creationId="{42193018-B785-FFB6-1D24-3E2FDA031E4F}"/>
          </ac:spMkLst>
        </pc:spChg>
        <pc:spChg chg="add del mod">
          <ac:chgData name="Sanghamitra Janrao" userId="240b3d8e36a677db" providerId="LiveId" clId="{CD062C7E-54DB-4AC8-BF3D-82BC5247E1B6}" dt="2023-04-29T06:18:56.147" v="952"/>
          <ac:spMkLst>
            <pc:docMk/>
            <pc:sldMk cId="3755714452" sldId="291"/>
            <ac:spMk id="15" creationId="{9608EC18-A8FE-70B7-E1DA-1ED8713B244E}"/>
          </ac:spMkLst>
        </pc:spChg>
        <pc:spChg chg="add del mod">
          <ac:chgData name="Sanghamitra Janrao" userId="240b3d8e36a677db" providerId="LiveId" clId="{CD062C7E-54DB-4AC8-BF3D-82BC5247E1B6}" dt="2023-04-29T06:19:18.143" v="954" actId="931"/>
          <ac:spMkLst>
            <pc:docMk/>
            <pc:sldMk cId="3755714452" sldId="291"/>
            <ac:spMk id="19" creationId="{1F7582F4-DBA5-CE10-2493-565BFB5A4771}"/>
          </ac:spMkLst>
        </pc:spChg>
        <pc:picChg chg="add del mod">
          <ac:chgData name="Sanghamitra Janrao" userId="240b3d8e36a677db" providerId="LiveId" clId="{CD062C7E-54DB-4AC8-BF3D-82BC5247E1B6}" dt="2023-04-29T06:15:22.258" v="942" actId="21"/>
          <ac:picMkLst>
            <pc:docMk/>
            <pc:sldMk cId="3755714452" sldId="291"/>
            <ac:picMk id="6" creationId="{DE758BB8-1739-0FC4-1F70-8CFD89C52848}"/>
          </ac:picMkLst>
        </pc:picChg>
        <pc:picChg chg="add del mod">
          <ac:chgData name="Sanghamitra Janrao" userId="240b3d8e36a677db" providerId="LiveId" clId="{CD062C7E-54DB-4AC8-BF3D-82BC5247E1B6}" dt="2023-04-29T06:15:32.514" v="944" actId="21"/>
          <ac:picMkLst>
            <pc:docMk/>
            <pc:sldMk cId="3755714452" sldId="291"/>
            <ac:picMk id="8" creationId="{CE054EFA-0DD3-4F3D-4000-60F0106611C0}"/>
          </ac:picMkLst>
        </pc:picChg>
        <pc:picChg chg="del">
          <ac:chgData name="Sanghamitra Janrao" userId="240b3d8e36a677db" providerId="LiveId" clId="{CD062C7E-54DB-4AC8-BF3D-82BC5247E1B6}" dt="2023-04-27T08:22:06.963" v="5" actId="478"/>
          <ac:picMkLst>
            <pc:docMk/>
            <pc:sldMk cId="3755714452" sldId="291"/>
            <ac:picMk id="8" creationId="{F893658E-C60F-CC51-4AC2-F0BDE0155CB3}"/>
          </ac:picMkLst>
        </pc:picChg>
        <pc:picChg chg="add del mod">
          <ac:chgData name="Sanghamitra Janrao" userId="240b3d8e36a677db" providerId="LiveId" clId="{CD062C7E-54DB-4AC8-BF3D-82BC5247E1B6}" dt="2023-04-29T06:18:44.129" v="948" actId="478"/>
          <ac:picMkLst>
            <pc:docMk/>
            <pc:sldMk cId="3755714452" sldId="291"/>
            <ac:picMk id="12" creationId="{E254746A-A8FF-925E-8227-F3701A077C68}"/>
          </ac:picMkLst>
        </pc:picChg>
        <pc:picChg chg="add del mod">
          <ac:chgData name="Sanghamitra Janrao" userId="240b3d8e36a677db" providerId="LiveId" clId="{CD062C7E-54DB-4AC8-BF3D-82BC5247E1B6}" dt="2023-04-27T08:24:18.707" v="11" actId="478"/>
          <ac:picMkLst>
            <pc:docMk/>
            <pc:sldMk cId="3755714452" sldId="291"/>
            <ac:picMk id="13" creationId="{C3C9C33D-E770-66E8-559C-93E296A6CC34}"/>
          </ac:picMkLst>
        </pc:picChg>
        <pc:picChg chg="add del mod">
          <ac:chgData name="Sanghamitra Janrao" userId="240b3d8e36a677db" providerId="LiveId" clId="{CD062C7E-54DB-4AC8-BF3D-82BC5247E1B6}" dt="2023-04-29T06:18:59.852" v="953" actId="478"/>
          <ac:picMkLst>
            <pc:docMk/>
            <pc:sldMk cId="3755714452" sldId="291"/>
            <ac:picMk id="16" creationId="{796CB562-C0F9-FA0D-4939-2C2CF52F8A92}"/>
          </ac:picMkLst>
        </pc:picChg>
        <pc:picChg chg="add del mod">
          <ac:chgData name="Sanghamitra Janrao" userId="240b3d8e36a677db" providerId="LiveId" clId="{CD062C7E-54DB-4AC8-BF3D-82BC5247E1B6}" dt="2023-04-29T06:14:33.415" v="932" actId="21"/>
          <ac:picMkLst>
            <pc:docMk/>
            <pc:sldMk cId="3755714452" sldId="291"/>
            <ac:picMk id="17" creationId="{F1985767-026E-340D-203D-C482041589C3}"/>
          </ac:picMkLst>
        </pc:picChg>
        <pc:picChg chg="add mod">
          <ac:chgData name="Sanghamitra Janrao" userId="240b3d8e36a677db" providerId="LiveId" clId="{CD062C7E-54DB-4AC8-BF3D-82BC5247E1B6}" dt="2023-04-29T06:19:18.143" v="954" actId="931"/>
          <ac:picMkLst>
            <pc:docMk/>
            <pc:sldMk cId="3755714452" sldId="291"/>
            <ac:picMk id="21" creationId="{DD5A8426-5227-EDB2-E9A0-938C930EB1B0}"/>
          </ac:picMkLst>
        </pc:picChg>
        <pc:picChg chg="add del mod">
          <ac:chgData name="Sanghamitra Janrao" userId="240b3d8e36a677db" providerId="LiveId" clId="{CD062C7E-54DB-4AC8-BF3D-82BC5247E1B6}" dt="2023-04-27T08:23:47.153" v="9" actId="21"/>
          <ac:picMkLst>
            <pc:docMk/>
            <pc:sldMk cId="3755714452" sldId="291"/>
            <ac:picMk id="1026" creationId="{4F76652C-1AAD-E4A3-330A-6E272AC9BECF}"/>
          </ac:picMkLst>
        </pc:picChg>
      </pc:sldChg>
      <pc:sldChg chg="addSp delSp modSp mod modTransition">
        <pc:chgData name="Sanghamitra Janrao" userId="240b3d8e36a677db" providerId="LiveId" clId="{CD062C7E-54DB-4AC8-BF3D-82BC5247E1B6}" dt="2023-04-30T07:43:25.790" v="1233"/>
        <pc:sldMkLst>
          <pc:docMk/>
          <pc:sldMk cId="1099397403" sldId="292"/>
        </pc:sldMkLst>
        <pc:spChg chg="add del mod">
          <ac:chgData name="Sanghamitra Janrao" userId="240b3d8e36a677db" providerId="LiveId" clId="{CD062C7E-54DB-4AC8-BF3D-82BC5247E1B6}" dt="2023-04-27T08:37:04.702" v="129" actId="931"/>
          <ac:spMkLst>
            <pc:docMk/>
            <pc:sldMk cId="1099397403" sldId="292"/>
            <ac:spMk id="3" creationId="{B1F753D9-2891-CF17-D471-15555ABFE00E}"/>
          </ac:spMkLst>
        </pc:spChg>
        <pc:spChg chg="add del mod">
          <ac:chgData name="Sanghamitra Janrao" userId="240b3d8e36a677db" providerId="LiveId" clId="{CD062C7E-54DB-4AC8-BF3D-82BC5247E1B6}" dt="2023-04-27T08:39:23.689" v="132" actId="931"/>
          <ac:spMkLst>
            <pc:docMk/>
            <pc:sldMk cId="1099397403" sldId="292"/>
            <ac:spMk id="6" creationId="{2AFB67A7-44BE-66CE-19FD-93128E2AD4D5}"/>
          </ac:spMkLst>
        </pc:spChg>
        <pc:spChg chg="mod">
          <ac:chgData name="Sanghamitra Janrao" userId="240b3d8e36a677db" providerId="LiveId" clId="{CD062C7E-54DB-4AC8-BF3D-82BC5247E1B6}" dt="2023-04-30T07:36:30.862" v="1203" actId="113"/>
          <ac:spMkLst>
            <pc:docMk/>
            <pc:sldMk cId="1099397403" sldId="292"/>
            <ac:spMk id="8" creationId="{14AE4BC8-F27F-0EC3-F1CF-96BE0A0981F5}"/>
          </ac:spMkLst>
        </pc:spChg>
        <pc:spChg chg="add del mod">
          <ac:chgData name="Sanghamitra Janrao" userId="240b3d8e36a677db" providerId="LiveId" clId="{CD062C7E-54DB-4AC8-BF3D-82BC5247E1B6}" dt="2023-04-27T08:44:18.126" v="135"/>
          <ac:spMkLst>
            <pc:docMk/>
            <pc:sldMk cId="1099397403" sldId="292"/>
            <ac:spMk id="14" creationId="{E3A06244-F15E-83E6-7C27-7CFE186220BD}"/>
          </ac:spMkLst>
        </pc:spChg>
        <pc:spChg chg="add del mod">
          <ac:chgData name="Sanghamitra Janrao" userId="240b3d8e36a677db" providerId="LiveId" clId="{CD062C7E-54DB-4AC8-BF3D-82BC5247E1B6}" dt="2023-04-27T08:45:08.929" v="136" actId="931"/>
          <ac:spMkLst>
            <pc:docMk/>
            <pc:sldMk cId="1099397403" sldId="292"/>
            <ac:spMk id="16" creationId="{C7F10D26-D560-38AC-4B5E-F8AFDEACDF6C}"/>
          </ac:spMkLst>
        </pc:spChg>
        <pc:spChg chg="add del mod">
          <ac:chgData name="Sanghamitra Janrao" userId="240b3d8e36a677db" providerId="LiveId" clId="{CD062C7E-54DB-4AC8-BF3D-82BC5247E1B6}" dt="2023-04-27T08:48:13.529" v="146" actId="931"/>
          <ac:spMkLst>
            <pc:docMk/>
            <pc:sldMk cId="1099397403" sldId="292"/>
            <ac:spMk id="21" creationId="{0FDA2B16-10ED-3CE4-78CF-F28B36D383E4}"/>
          </ac:spMkLst>
        </pc:spChg>
        <pc:graphicFrameChg chg="modGraphic">
          <ac:chgData name="Sanghamitra Janrao" userId="240b3d8e36a677db" providerId="LiveId" clId="{CD062C7E-54DB-4AC8-BF3D-82BC5247E1B6}" dt="2023-04-29T06:30:13.157" v="1157" actId="2711"/>
          <ac:graphicFrameMkLst>
            <pc:docMk/>
            <pc:sldMk cId="1099397403" sldId="292"/>
            <ac:graphicFrameMk id="26" creationId="{D9783CCA-C635-7FF9-7B55-723F1CDC767C}"/>
          </ac:graphicFrameMkLst>
        </pc:graphicFrameChg>
        <pc:picChg chg="del">
          <ac:chgData name="Sanghamitra Janrao" userId="240b3d8e36a677db" providerId="LiveId" clId="{CD062C7E-54DB-4AC8-BF3D-82BC5247E1B6}" dt="2023-04-27T08:24:30.029" v="14" actId="478"/>
          <ac:picMkLst>
            <pc:docMk/>
            <pc:sldMk cId="1099397403" sldId="292"/>
            <ac:picMk id="4" creationId="{06C92DE3-9739-0263-28AE-0915F69A3194}"/>
          </ac:picMkLst>
        </pc:picChg>
        <pc:picChg chg="add del mod modCrop">
          <ac:chgData name="Sanghamitra Janrao" userId="240b3d8e36a677db" providerId="LiveId" clId="{CD062C7E-54DB-4AC8-BF3D-82BC5247E1B6}" dt="2023-04-27T08:44:15.491" v="134" actId="21"/>
          <ac:picMkLst>
            <pc:docMk/>
            <pc:sldMk cId="1099397403" sldId="292"/>
            <ac:picMk id="9" creationId="{D122B293-AA47-EC6B-5B95-AC84E1047CE8}"/>
          </ac:picMkLst>
        </pc:picChg>
        <pc:picChg chg="del">
          <ac:chgData name="Sanghamitra Janrao" userId="240b3d8e36a677db" providerId="LiveId" clId="{CD062C7E-54DB-4AC8-BF3D-82BC5247E1B6}" dt="2023-04-27T08:24:28.082" v="13" actId="478"/>
          <ac:picMkLst>
            <pc:docMk/>
            <pc:sldMk cId="1099397403" sldId="292"/>
            <ac:picMk id="11" creationId="{6B855994-A782-5275-60E7-EC5601707F44}"/>
          </ac:picMkLst>
        </pc:picChg>
        <pc:picChg chg="add del mod">
          <ac:chgData name="Sanghamitra Janrao" userId="240b3d8e36a677db" providerId="LiveId" clId="{CD062C7E-54DB-4AC8-BF3D-82BC5247E1B6}" dt="2023-04-27T08:39:26.054" v="133" actId="478"/>
          <ac:picMkLst>
            <pc:docMk/>
            <pc:sldMk cId="1099397403" sldId="292"/>
            <ac:picMk id="12" creationId="{DEA4728A-25FE-C1B5-FA7A-07E1C71A634E}"/>
          </ac:picMkLst>
        </pc:picChg>
        <pc:picChg chg="add mod">
          <ac:chgData name="Sanghamitra Janrao" userId="240b3d8e36a677db" providerId="LiveId" clId="{CD062C7E-54DB-4AC8-BF3D-82BC5247E1B6}" dt="2023-04-27T08:44:18.126" v="135"/>
          <ac:picMkLst>
            <pc:docMk/>
            <pc:sldMk cId="1099397403" sldId="292"/>
            <ac:picMk id="17" creationId="{2AED293F-0A3E-BAAD-4863-5CDF005B11BA}"/>
          </ac:picMkLst>
        </pc:picChg>
        <pc:picChg chg="add del mod">
          <ac:chgData name="Sanghamitra Janrao" userId="240b3d8e36a677db" providerId="LiveId" clId="{CD062C7E-54DB-4AC8-BF3D-82BC5247E1B6}" dt="2023-04-27T08:45:11.746" v="137" actId="478"/>
          <ac:picMkLst>
            <pc:docMk/>
            <pc:sldMk cId="1099397403" sldId="292"/>
            <ac:picMk id="19" creationId="{2A0AEA26-A0F1-01BF-8657-764F9A601528}"/>
          </ac:picMkLst>
        </pc:picChg>
        <pc:picChg chg="add mod">
          <ac:chgData name="Sanghamitra Janrao" userId="240b3d8e36a677db" providerId="LiveId" clId="{CD062C7E-54DB-4AC8-BF3D-82BC5247E1B6}" dt="2023-04-27T08:48:49.707" v="153" actId="1076"/>
          <ac:picMkLst>
            <pc:docMk/>
            <pc:sldMk cId="1099397403" sldId="292"/>
            <ac:picMk id="23" creationId="{93E90757-05CF-FFBD-5A4A-45BDC1EAFB1F}"/>
          </ac:picMkLst>
        </pc:picChg>
      </pc:sldChg>
      <pc:sldChg chg="addSp delSp modSp mod modTransition">
        <pc:chgData name="Sanghamitra Janrao" userId="240b3d8e36a677db" providerId="LiveId" clId="{CD062C7E-54DB-4AC8-BF3D-82BC5247E1B6}" dt="2023-04-30T07:36:31.626" v="1204" actId="113"/>
        <pc:sldMkLst>
          <pc:docMk/>
          <pc:sldMk cId="1408619735" sldId="293"/>
        </pc:sldMkLst>
        <pc:spChg chg="mod">
          <ac:chgData name="Sanghamitra Janrao" userId="240b3d8e36a677db" providerId="LiveId" clId="{CD062C7E-54DB-4AC8-BF3D-82BC5247E1B6}" dt="2023-04-30T07:36:31.626" v="1204" actId="113"/>
          <ac:spMkLst>
            <pc:docMk/>
            <pc:sldMk cId="1408619735" sldId="293"/>
            <ac:spMk id="2" creationId="{178D3F43-7DE4-A392-050C-1AAE2661CFAC}"/>
          </ac:spMkLst>
        </pc:spChg>
        <pc:spChg chg="mod">
          <ac:chgData name="Sanghamitra Janrao" userId="240b3d8e36a677db" providerId="LiveId" clId="{CD062C7E-54DB-4AC8-BF3D-82BC5247E1B6}" dt="2023-04-27T08:24:39.154" v="18" actId="6549"/>
          <ac:spMkLst>
            <pc:docMk/>
            <pc:sldMk cId="1408619735" sldId="293"/>
            <ac:spMk id="3" creationId="{8ACF8B49-0968-464D-E865-E529E5203DD8}"/>
          </ac:spMkLst>
        </pc:spChg>
        <pc:spChg chg="add del mod">
          <ac:chgData name="Sanghamitra Janrao" userId="240b3d8e36a677db" providerId="LiveId" clId="{CD062C7E-54DB-4AC8-BF3D-82BC5247E1B6}" dt="2023-04-27T08:27:48.940" v="53" actId="931"/>
          <ac:spMkLst>
            <pc:docMk/>
            <pc:sldMk cId="1408619735" sldId="293"/>
            <ac:spMk id="5" creationId="{527A3272-0FA7-5887-298E-514791B95E42}"/>
          </ac:spMkLst>
        </pc:spChg>
        <pc:spChg chg="mod">
          <ac:chgData name="Sanghamitra Janrao" userId="240b3d8e36a677db" providerId="LiveId" clId="{CD062C7E-54DB-4AC8-BF3D-82BC5247E1B6}" dt="2023-04-27T09:30:48.807" v="700" actId="1076"/>
          <ac:spMkLst>
            <pc:docMk/>
            <pc:sldMk cId="1408619735" sldId="293"/>
            <ac:spMk id="6" creationId="{3305C119-1771-D157-E64B-1B9D4F6DF393}"/>
          </ac:spMkLst>
        </pc:spChg>
        <pc:spChg chg="add del mod">
          <ac:chgData name="Sanghamitra Janrao" userId="240b3d8e36a677db" providerId="LiveId" clId="{CD062C7E-54DB-4AC8-BF3D-82BC5247E1B6}" dt="2023-04-27T08:28:09.359" v="56" actId="931"/>
          <ac:spMkLst>
            <pc:docMk/>
            <pc:sldMk cId="1408619735" sldId="293"/>
            <ac:spMk id="7" creationId="{A5E6C6AF-F611-5427-FE6F-C20158BAF55E}"/>
          </ac:spMkLst>
        </pc:spChg>
        <pc:spChg chg="del">
          <ac:chgData name="Sanghamitra Janrao" userId="240b3d8e36a677db" providerId="LiveId" clId="{CD062C7E-54DB-4AC8-BF3D-82BC5247E1B6}" dt="2023-04-27T08:24:49.793" v="20" actId="478"/>
          <ac:spMkLst>
            <pc:docMk/>
            <pc:sldMk cId="1408619735" sldId="293"/>
            <ac:spMk id="13" creationId="{B5B41A9F-C271-C53D-1D59-DA8BA68BE0EF}"/>
          </ac:spMkLst>
        </pc:spChg>
        <pc:spChg chg="del">
          <ac:chgData name="Sanghamitra Janrao" userId="240b3d8e36a677db" providerId="LiveId" clId="{CD062C7E-54DB-4AC8-BF3D-82BC5247E1B6}" dt="2023-04-27T08:24:46.808" v="19" actId="478"/>
          <ac:spMkLst>
            <pc:docMk/>
            <pc:sldMk cId="1408619735" sldId="293"/>
            <ac:spMk id="14" creationId="{57D15505-054A-CEC3-F847-B2F50C2FCCEA}"/>
          </ac:spMkLst>
        </pc:spChg>
        <pc:picChg chg="add mod modCrop">
          <ac:chgData name="Sanghamitra Janrao" userId="240b3d8e36a677db" providerId="LiveId" clId="{CD062C7E-54DB-4AC8-BF3D-82BC5247E1B6}" dt="2023-04-27T08:28:03.598" v="55" actId="18131"/>
          <ac:picMkLst>
            <pc:docMk/>
            <pc:sldMk cId="1408619735" sldId="293"/>
            <ac:picMk id="9" creationId="{C1075C25-0B17-F870-E503-D7465C10B140}"/>
          </ac:picMkLst>
        </pc:picChg>
        <pc:picChg chg="add mod modCrop">
          <ac:chgData name="Sanghamitra Janrao" userId="240b3d8e36a677db" providerId="LiveId" clId="{CD062C7E-54DB-4AC8-BF3D-82BC5247E1B6}" dt="2023-04-27T08:29:23.565" v="74" actId="18131"/>
          <ac:picMkLst>
            <pc:docMk/>
            <pc:sldMk cId="1408619735" sldId="293"/>
            <ac:picMk id="11" creationId="{13DB7D5B-EB03-6CCC-21B2-920108DE4396}"/>
          </ac:picMkLst>
        </pc:picChg>
        <pc:picChg chg="del">
          <ac:chgData name="Sanghamitra Janrao" userId="240b3d8e36a677db" providerId="LiveId" clId="{CD062C7E-54DB-4AC8-BF3D-82BC5247E1B6}" dt="2023-04-27T08:24:34.921" v="16" actId="478"/>
          <ac:picMkLst>
            <pc:docMk/>
            <pc:sldMk cId="1408619735" sldId="293"/>
            <ac:picMk id="19" creationId="{480A4568-096A-AB78-C203-AFE537622541}"/>
          </ac:picMkLst>
        </pc:picChg>
        <pc:picChg chg="del">
          <ac:chgData name="Sanghamitra Janrao" userId="240b3d8e36a677db" providerId="LiveId" clId="{CD062C7E-54DB-4AC8-BF3D-82BC5247E1B6}" dt="2023-04-27T08:24:33.157" v="15" actId="478"/>
          <ac:picMkLst>
            <pc:docMk/>
            <pc:sldMk cId="1408619735" sldId="293"/>
            <ac:picMk id="24" creationId="{ECBDDD0B-C3D4-9B52-6218-455EDACA57AA}"/>
          </ac:picMkLst>
        </pc:picChg>
      </pc:sldChg>
      <pc:sldChg chg="addSp delSp modSp add mod modTransition">
        <pc:chgData name="Sanghamitra Janrao" userId="240b3d8e36a677db" providerId="LiveId" clId="{CD062C7E-54DB-4AC8-BF3D-82BC5247E1B6}" dt="2023-04-29T06:31:53.783" v="1169"/>
        <pc:sldMkLst>
          <pc:docMk/>
          <pc:sldMk cId="3147592146" sldId="294"/>
        </pc:sldMkLst>
        <pc:spChg chg="add mod">
          <ac:chgData name="Sanghamitra Janrao" userId="240b3d8e36a677db" providerId="LiveId" clId="{CD062C7E-54DB-4AC8-BF3D-82BC5247E1B6}" dt="2023-04-29T06:20:14.748" v="969" actId="20577"/>
          <ac:spMkLst>
            <pc:docMk/>
            <pc:sldMk cId="3147592146" sldId="294"/>
            <ac:spMk id="3" creationId="{48A7005E-553B-8CB9-4D17-A59AD261A6C0}"/>
          </ac:spMkLst>
        </pc:spChg>
        <pc:spChg chg="add mod">
          <ac:chgData name="Sanghamitra Janrao" userId="240b3d8e36a677db" providerId="LiveId" clId="{CD062C7E-54DB-4AC8-BF3D-82BC5247E1B6}" dt="2023-04-27T08:24:56.003" v="21" actId="478"/>
          <ac:spMkLst>
            <pc:docMk/>
            <pc:sldMk cId="3147592146" sldId="294"/>
            <ac:spMk id="3" creationId="{AA2D2190-0074-22C9-D617-5F4ACBD5619F}"/>
          </ac:spMkLst>
        </pc:spChg>
        <pc:spChg chg="add del mod">
          <ac:chgData name="Sanghamitra Janrao" userId="240b3d8e36a677db" providerId="LiveId" clId="{CD062C7E-54DB-4AC8-BF3D-82BC5247E1B6}" dt="2023-04-29T06:20:33.644" v="972" actId="931"/>
          <ac:spMkLst>
            <pc:docMk/>
            <pc:sldMk cId="3147592146" sldId="294"/>
            <ac:spMk id="6" creationId="{E0FADD34-B4DF-77A8-308A-2E75ADD7DB33}"/>
          </ac:spMkLst>
        </pc:spChg>
        <pc:spChg chg="mod">
          <ac:chgData name="Sanghamitra Janrao" userId="240b3d8e36a677db" providerId="LiveId" clId="{CD062C7E-54DB-4AC8-BF3D-82BC5247E1B6}" dt="2023-04-29T06:20:06.900" v="958"/>
          <ac:spMkLst>
            <pc:docMk/>
            <pc:sldMk cId="3147592146" sldId="294"/>
            <ac:spMk id="7" creationId="{E01EC46C-AF2C-7089-2B65-117AFD103A94}"/>
          </ac:spMkLst>
        </pc:spChg>
        <pc:spChg chg="del mod">
          <ac:chgData name="Sanghamitra Janrao" userId="240b3d8e36a677db" providerId="LiveId" clId="{CD062C7E-54DB-4AC8-BF3D-82BC5247E1B6}" dt="2023-04-29T06:19:52.994" v="956" actId="478"/>
          <ac:spMkLst>
            <pc:docMk/>
            <pc:sldMk cId="3147592146" sldId="294"/>
            <ac:spMk id="8" creationId="{F3D99FA5-9E3A-B05E-BBFD-2BEB2CD4B021}"/>
          </ac:spMkLst>
        </pc:spChg>
        <pc:picChg chg="del">
          <ac:chgData name="Sanghamitra Janrao" userId="240b3d8e36a677db" providerId="LiveId" clId="{CD062C7E-54DB-4AC8-BF3D-82BC5247E1B6}" dt="2023-04-29T06:20:27.350" v="971" actId="478"/>
          <ac:picMkLst>
            <pc:docMk/>
            <pc:sldMk cId="3147592146" sldId="294"/>
            <ac:picMk id="5" creationId="{EA60F7F0-5A05-B174-1788-677FC8741080}"/>
          </ac:picMkLst>
        </pc:picChg>
        <pc:picChg chg="add mod">
          <ac:chgData name="Sanghamitra Janrao" userId="240b3d8e36a677db" providerId="LiveId" clId="{CD062C7E-54DB-4AC8-BF3D-82BC5247E1B6}" dt="2023-04-29T06:20:33.644" v="972" actId="931"/>
          <ac:picMkLst>
            <pc:docMk/>
            <pc:sldMk cId="3147592146" sldId="294"/>
            <ac:picMk id="10" creationId="{6A3EB811-30FF-34E5-D678-97F57215EFC6}"/>
          </ac:picMkLst>
        </pc:picChg>
      </pc:sldChg>
      <pc:sldChg chg="addSp delSp modSp del mod">
        <pc:chgData name="Sanghamitra Janrao" userId="240b3d8e36a677db" providerId="LiveId" clId="{CD062C7E-54DB-4AC8-BF3D-82BC5247E1B6}" dt="2023-04-29T06:52:12.052" v="1194" actId="47"/>
        <pc:sldMkLst>
          <pc:docMk/>
          <pc:sldMk cId="1724917400" sldId="295"/>
        </pc:sldMkLst>
        <pc:spChg chg="mod">
          <ac:chgData name="Sanghamitra Janrao" userId="240b3d8e36a677db" providerId="LiveId" clId="{CD062C7E-54DB-4AC8-BF3D-82BC5247E1B6}" dt="2023-04-29T06:29:24.857" v="1156" actId="20577"/>
          <ac:spMkLst>
            <pc:docMk/>
            <pc:sldMk cId="1724917400" sldId="295"/>
            <ac:spMk id="2" creationId="{8EC37212-3647-8F08-87DA-0B759715232F}"/>
          </ac:spMkLst>
        </pc:spChg>
        <pc:spChg chg="add mod">
          <ac:chgData name="Sanghamitra Janrao" userId="240b3d8e36a677db" providerId="LiveId" clId="{CD062C7E-54DB-4AC8-BF3D-82BC5247E1B6}" dt="2023-04-29T06:20:46.419" v="973" actId="478"/>
          <ac:spMkLst>
            <pc:docMk/>
            <pc:sldMk cId="1724917400" sldId="295"/>
            <ac:spMk id="5" creationId="{79BE2340-7CA4-029F-946F-D07071F2C54A}"/>
          </ac:spMkLst>
        </pc:spChg>
        <pc:spChg chg="del">
          <ac:chgData name="Sanghamitra Janrao" userId="240b3d8e36a677db" providerId="LiveId" clId="{CD062C7E-54DB-4AC8-BF3D-82BC5247E1B6}" dt="2023-04-29T06:20:56.573" v="975" actId="478"/>
          <ac:spMkLst>
            <pc:docMk/>
            <pc:sldMk cId="1724917400" sldId="295"/>
            <ac:spMk id="10" creationId="{37DB0E5F-61C8-21E8-8551-538392A294EE}"/>
          </ac:spMkLst>
        </pc:spChg>
        <pc:spChg chg="del">
          <ac:chgData name="Sanghamitra Janrao" userId="240b3d8e36a677db" providerId="LiveId" clId="{CD062C7E-54DB-4AC8-BF3D-82BC5247E1B6}" dt="2023-04-29T06:20:53.119" v="974" actId="478"/>
          <ac:spMkLst>
            <pc:docMk/>
            <pc:sldMk cId="1724917400" sldId="295"/>
            <ac:spMk id="11" creationId="{08F41198-9F01-BA29-99DF-E4D4CE5EF578}"/>
          </ac:spMkLst>
        </pc:spChg>
        <pc:graphicFrameChg chg="del">
          <ac:chgData name="Sanghamitra Janrao" userId="240b3d8e36a677db" providerId="LiveId" clId="{CD062C7E-54DB-4AC8-BF3D-82BC5247E1B6}" dt="2023-04-29T06:20:46.419" v="973" actId="478"/>
          <ac:graphicFrameMkLst>
            <pc:docMk/>
            <pc:sldMk cId="1724917400" sldId="295"/>
            <ac:graphicFrameMk id="4" creationId="{0B96149B-7F19-BEE4-1C65-E05F56028504}"/>
          </ac:graphicFrameMkLst>
        </pc:graphicFrameChg>
      </pc:sldChg>
      <pc:sldChg chg="addSp delSp modSp del mod modClrScheme chgLayout">
        <pc:chgData name="Sanghamitra Janrao" userId="240b3d8e36a677db" providerId="LiveId" clId="{CD062C7E-54DB-4AC8-BF3D-82BC5247E1B6}" dt="2023-04-29T05:59:16.610" v="926" actId="47"/>
        <pc:sldMkLst>
          <pc:docMk/>
          <pc:sldMk cId="556809102" sldId="296"/>
        </pc:sldMkLst>
        <pc:spChg chg="add mod">
          <ac:chgData name="Sanghamitra Janrao" userId="240b3d8e36a677db" providerId="LiveId" clId="{CD062C7E-54DB-4AC8-BF3D-82BC5247E1B6}" dt="2023-04-27T08:55:14.762" v="164" actId="478"/>
          <ac:spMkLst>
            <pc:docMk/>
            <pc:sldMk cId="556809102" sldId="296"/>
            <ac:spMk id="3" creationId="{4F4E3857-29E9-1059-2164-0F6BE7925CBF}"/>
          </ac:spMkLst>
        </pc:spChg>
        <pc:spChg chg="add del mod ord">
          <ac:chgData name="Sanghamitra Janrao" userId="240b3d8e36a677db" providerId="LiveId" clId="{CD062C7E-54DB-4AC8-BF3D-82BC5247E1B6}" dt="2023-04-29T05:57:45.217" v="917" actId="700"/>
          <ac:spMkLst>
            <pc:docMk/>
            <pc:sldMk cId="556809102" sldId="296"/>
            <ac:spMk id="3" creationId="{FEA9689E-11BF-3D8E-03A3-F69DE2787EF7}"/>
          </ac:spMkLst>
        </pc:spChg>
        <pc:spChg chg="add del mod ord">
          <ac:chgData name="Sanghamitra Janrao" userId="240b3d8e36a677db" providerId="LiveId" clId="{CD062C7E-54DB-4AC8-BF3D-82BC5247E1B6}" dt="2023-04-29T05:57:45.217" v="917" actId="700"/>
          <ac:spMkLst>
            <pc:docMk/>
            <pc:sldMk cId="556809102" sldId="296"/>
            <ac:spMk id="4" creationId="{C1D11E83-53CF-6C93-26B5-6DD753D24149}"/>
          </ac:spMkLst>
        </pc:spChg>
        <pc:spChg chg="add mod">
          <ac:chgData name="Sanghamitra Janrao" userId="240b3d8e36a677db" providerId="LiveId" clId="{CD062C7E-54DB-4AC8-BF3D-82BC5247E1B6}" dt="2023-04-27T08:55:16.927" v="165" actId="478"/>
          <ac:spMkLst>
            <pc:docMk/>
            <pc:sldMk cId="556809102" sldId="296"/>
            <ac:spMk id="5" creationId="{E99288BC-0753-6544-3DAD-10EAE1367029}"/>
          </ac:spMkLst>
        </pc:spChg>
        <pc:spChg chg="add del mod">
          <ac:chgData name="Sanghamitra Janrao" userId="240b3d8e36a677db" providerId="LiveId" clId="{CD062C7E-54DB-4AC8-BF3D-82BC5247E1B6}" dt="2023-04-29T05:57:45.217" v="917" actId="700"/>
          <ac:spMkLst>
            <pc:docMk/>
            <pc:sldMk cId="556809102" sldId="296"/>
            <ac:spMk id="6" creationId="{92B85B9F-40D9-45AF-1C23-E0813BCB8133}"/>
          </ac:spMkLst>
        </pc:spChg>
        <pc:spChg chg="mod ord">
          <ac:chgData name="Sanghamitra Janrao" userId="240b3d8e36a677db" providerId="LiveId" clId="{CD062C7E-54DB-4AC8-BF3D-82BC5247E1B6}" dt="2023-04-29T05:58:14.270" v="922" actId="21"/>
          <ac:spMkLst>
            <pc:docMk/>
            <pc:sldMk cId="556809102" sldId="296"/>
            <ac:spMk id="8" creationId="{54FF9FDF-D3EA-6E75-34A2-F5928EBD1C11}"/>
          </ac:spMkLst>
        </pc:spChg>
        <pc:spChg chg="del">
          <ac:chgData name="Sanghamitra Janrao" userId="240b3d8e36a677db" providerId="LiveId" clId="{CD062C7E-54DB-4AC8-BF3D-82BC5247E1B6}" dt="2023-04-27T08:55:19.265" v="166" actId="478"/>
          <ac:spMkLst>
            <pc:docMk/>
            <pc:sldMk cId="556809102" sldId="296"/>
            <ac:spMk id="9" creationId="{3EFC1342-58F4-26DF-1DA5-884886C09086}"/>
          </ac:spMkLst>
        </pc:spChg>
        <pc:spChg chg="add del mod">
          <ac:chgData name="Sanghamitra Janrao" userId="240b3d8e36a677db" providerId="LiveId" clId="{CD062C7E-54DB-4AC8-BF3D-82BC5247E1B6}" dt="2023-04-27T08:55:23.535" v="167" actId="478"/>
          <ac:spMkLst>
            <pc:docMk/>
            <pc:sldMk cId="556809102" sldId="296"/>
            <ac:spMk id="10" creationId="{3FF3B4DD-A39A-61AA-1984-DC78FB60D7CD}"/>
          </ac:spMkLst>
        </pc:spChg>
        <pc:picChg chg="del mod ord modCrop">
          <ac:chgData name="Sanghamitra Janrao" userId="240b3d8e36a677db" providerId="LiveId" clId="{CD062C7E-54DB-4AC8-BF3D-82BC5247E1B6}" dt="2023-04-29T05:57:38.931" v="916" actId="478"/>
          <ac:picMkLst>
            <pc:docMk/>
            <pc:sldMk cId="556809102" sldId="296"/>
            <ac:picMk id="2" creationId="{2A8ADFA5-2212-6579-F2A0-674D9CE15A23}"/>
          </ac:picMkLst>
        </pc:picChg>
        <pc:picChg chg="del">
          <ac:chgData name="Sanghamitra Janrao" userId="240b3d8e36a677db" providerId="LiveId" clId="{CD062C7E-54DB-4AC8-BF3D-82BC5247E1B6}" dt="2023-04-27T08:55:16.927" v="165" actId="478"/>
          <ac:picMkLst>
            <pc:docMk/>
            <pc:sldMk cId="556809102" sldId="296"/>
            <ac:picMk id="6" creationId="{1B7E0321-3D73-B795-75FF-39794522922D}"/>
          </ac:picMkLst>
        </pc:picChg>
        <pc:picChg chg="del">
          <ac:chgData name="Sanghamitra Janrao" userId="240b3d8e36a677db" providerId="LiveId" clId="{CD062C7E-54DB-4AC8-BF3D-82BC5247E1B6}" dt="2023-04-27T08:55:14.762" v="164" actId="478"/>
          <ac:picMkLst>
            <pc:docMk/>
            <pc:sldMk cId="556809102" sldId="296"/>
            <ac:picMk id="11" creationId="{8EAB847B-3BAD-7C4F-C094-6B5E275C61C2}"/>
          </ac:picMkLst>
        </pc:picChg>
      </pc:sldChg>
      <pc:sldChg chg="addSp delSp modSp add del mod ord modTransition">
        <pc:chgData name="Sanghamitra Janrao" userId="240b3d8e36a677db" providerId="LiveId" clId="{CD062C7E-54DB-4AC8-BF3D-82BC5247E1B6}" dt="2023-04-30T07:39:26.369" v="1218" actId="478"/>
        <pc:sldMkLst>
          <pc:docMk/>
          <pc:sldMk cId="3626358287" sldId="297"/>
        </pc:sldMkLst>
        <pc:spChg chg="add del mod">
          <ac:chgData name="Sanghamitra Janrao" userId="240b3d8e36a677db" providerId="LiveId" clId="{CD062C7E-54DB-4AC8-BF3D-82BC5247E1B6}" dt="2023-04-30T07:37:11.626" v="1208" actId="931"/>
          <ac:spMkLst>
            <pc:docMk/>
            <pc:sldMk cId="3626358287" sldId="297"/>
            <ac:spMk id="3" creationId="{B1A43EF6-53BA-F362-686B-5DE54F1AC4C7}"/>
          </ac:spMkLst>
        </pc:spChg>
        <pc:spChg chg="add del mod">
          <ac:chgData name="Sanghamitra Janrao" userId="240b3d8e36a677db" providerId="LiveId" clId="{CD062C7E-54DB-4AC8-BF3D-82BC5247E1B6}" dt="2023-04-27T08:33:52.861" v="115" actId="931"/>
          <ac:spMkLst>
            <pc:docMk/>
            <pc:sldMk cId="3626358287" sldId="297"/>
            <ac:spMk id="3" creationId="{BDBE4BBC-A760-2584-84FF-D7B95516CD51}"/>
          </ac:spMkLst>
        </pc:spChg>
        <pc:spChg chg="add del mod">
          <ac:chgData name="Sanghamitra Janrao" userId="240b3d8e36a677db" providerId="LiveId" clId="{CD062C7E-54DB-4AC8-BF3D-82BC5247E1B6}" dt="2023-04-27T08:33:59.202" v="116"/>
          <ac:spMkLst>
            <pc:docMk/>
            <pc:sldMk cId="3626358287" sldId="297"/>
            <ac:spMk id="5" creationId="{F37DCC05-3AE0-7A62-592C-23BE2D2695EF}"/>
          </ac:spMkLst>
        </pc:spChg>
        <pc:spChg chg="add del mod">
          <ac:chgData name="Sanghamitra Janrao" userId="240b3d8e36a677db" providerId="LiveId" clId="{CD062C7E-54DB-4AC8-BF3D-82BC5247E1B6}" dt="2023-04-30T07:37:19.218" v="1210" actId="478"/>
          <ac:spMkLst>
            <pc:docMk/>
            <pc:sldMk cId="3626358287" sldId="297"/>
            <ac:spMk id="6" creationId="{EEA20A34-8477-7569-FC25-60C6E176895A}"/>
          </ac:spMkLst>
        </pc:spChg>
        <pc:spChg chg="add del mod">
          <ac:chgData name="Sanghamitra Janrao" userId="240b3d8e36a677db" providerId="LiveId" clId="{CD062C7E-54DB-4AC8-BF3D-82BC5247E1B6}" dt="2023-04-27T08:34:00.658" v="117"/>
          <ac:spMkLst>
            <pc:docMk/>
            <pc:sldMk cId="3626358287" sldId="297"/>
            <ac:spMk id="7" creationId="{F6830314-8FFF-8E62-0B3D-13BF0AA0109A}"/>
          </ac:spMkLst>
        </pc:spChg>
        <pc:spChg chg="del">
          <ac:chgData name="Sanghamitra Janrao" userId="240b3d8e36a677db" providerId="LiveId" clId="{CD062C7E-54DB-4AC8-BF3D-82BC5247E1B6}" dt="2023-04-27T08:34:16.892" v="120" actId="478"/>
          <ac:spMkLst>
            <pc:docMk/>
            <pc:sldMk cId="3626358287" sldId="297"/>
            <ac:spMk id="8" creationId="{4D12C84B-705B-79BE-56B8-068FD228BBCC}"/>
          </ac:spMkLst>
        </pc:spChg>
        <pc:spChg chg="add del mod">
          <ac:chgData name="Sanghamitra Janrao" userId="240b3d8e36a677db" providerId="LiveId" clId="{CD062C7E-54DB-4AC8-BF3D-82BC5247E1B6}" dt="2023-04-30T07:39:26.369" v="1218" actId="478"/>
          <ac:spMkLst>
            <pc:docMk/>
            <pc:sldMk cId="3626358287" sldId="297"/>
            <ac:spMk id="8" creationId="{8FFAC518-4134-AACD-6CBA-C340D0C1AE26}"/>
          </ac:spMkLst>
        </pc:spChg>
        <pc:spChg chg="del">
          <ac:chgData name="Sanghamitra Janrao" userId="240b3d8e36a677db" providerId="LiveId" clId="{CD062C7E-54DB-4AC8-BF3D-82BC5247E1B6}" dt="2023-04-27T08:34:12.012" v="119" actId="478"/>
          <ac:spMkLst>
            <pc:docMk/>
            <pc:sldMk cId="3626358287" sldId="297"/>
            <ac:spMk id="9" creationId="{B311377A-D8F0-2CBD-30AC-07A6D123E8A1}"/>
          </ac:spMkLst>
        </pc:spChg>
        <pc:spChg chg="add del mod">
          <ac:chgData name="Sanghamitra Janrao" userId="240b3d8e36a677db" providerId="LiveId" clId="{CD062C7E-54DB-4AC8-BF3D-82BC5247E1B6}" dt="2023-04-27T08:34:02.403" v="118"/>
          <ac:spMkLst>
            <pc:docMk/>
            <pc:sldMk cId="3626358287" sldId="297"/>
            <ac:spMk id="12" creationId="{01008F8B-C639-D14F-C5D2-1E53982B4C78}"/>
          </ac:spMkLst>
        </pc:spChg>
        <pc:spChg chg="add del mod">
          <ac:chgData name="Sanghamitra Janrao" userId="240b3d8e36a677db" providerId="LiveId" clId="{CD062C7E-54DB-4AC8-BF3D-82BC5247E1B6}" dt="2023-04-30T07:39:25.607" v="1217" actId="931"/>
          <ac:spMkLst>
            <pc:docMk/>
            <pc:sldMk cId="3626358287" sldId="297"/>
            <ac:spMk id="12" creationId="{C288E3AE-724D-8962-F771-41596C3E2E72}"/>
          </ac:spMkLst>
        </pc:spChg>
        <pc:spChg chg="add del mod">
          <ac:chgData name="Sanghamitra Janrao" userId="240b3d8e36a677db" providerId="LiveId" clId="{CD062C7E-54DB-4AC8-BF3D-82BC5247E1B6}" dt="2023-04-27T08:30:25.812" v="89" actId="478"/>
          <ac:spMkLst>
            <pc:docMk/>
            <pc:sldMk cId="3626358287" sldId="297"/>
            <ac:spMk id="14" creationId="{4B10CC1D-17C8-740E-C353-267138A263E4}"/>
          </ac:spMkLst>
        </pc:spChg>
        <pc:spChg chg="add del mod">
          <ac:chgData name="Sanghamitra Janrao" userId="240b3d8e36a677db" providerId="LiveId" clId="{CD062C7E-54DB-4AC8-BF3D-82BC5247E1B6}" dt="2023-04-27T08:30:58.741" v="96" actId="478"/>
          <ac:spMkLst>
            <pc:docMk/>
            <pc:sldMk cId="3626358287" sldId="297"/>
            <ac:spMk id="16" creationId="{7611031C-5BA1-D34C-F62F-C14C63CD218D}"/>
          </ac:spMkLst>
        </pc:spChg>
        <pc:spChg chg="add del mod">
          <ac:chgData name="Sanghamitra Janrao" userId="240b3d8e36a677db" providerId="LiveId" clId="{CD062C7E-54DB-4AC8-BF3D-82BC5247E1B6}" dt="2023-04-27T08:31:04.827" v="98" actId="478"/>
          <ac:spMkLst>
            <pc:docMk/>
            <pc:sldMk cId="3626358287" sldId="297"/>
            <ac:spMk id="18" creationId="{C5A0C32C-87D7-BECB-B742-7BFA7D3991C2}"/>
          </ac:spMkLst>
        </pc:spChg>
        <pc:spChg chg="add del mod">
          <ac:chgData name="Sanghamitra Janrao" userId="240b3d8e36a677db" providerId="LiveId" clId="{CD062C7E-54DB-4AC8-BF3D-82BC5247E1B6}" dt="2023-04-27T08:31:11.825" v="100" actId="478"/>
          <ac:spMkLst>
            <pc:docMk/>
            <pc:sldMk cId="3626358287" sldId="297"/>
            <ac:spMk id="20" creationId="{213F5422-C119-AC4C-9E3E-8623C89073EF}"/>
          </ac:spMkLst>
        </pc:spChg>
        <pc:spChg chg="mod">
          <ac:chgData name="Sanghamitra Janrao" userId="240b3d8e36a677db" providerId="LiveId" clId="{CD062C7E-54DB-4AC8-BF3D-82BC5247E1B6}" dt="2023-04-27T08:30:47.523" v="94" actId="14100"/>
          <ac:spMkLst>
            <pc:docMk/>
            <pc:sldMk cId="3626358287" sldId="297"/>
            <ac:spMk id="44" creationId="{DEF9D676-832E-8FB9-784D-DB3B09D91178}"/>
          </ac:spMkLst>
        </pc:spChg>
        <pc:spChg chg="mod">
          <ac:chgData name="Sanghamitra Janrao" userId="240b3d8e36a677db" providerId="LiveId" clId="{CD062C7E-54DB-4AC8-BF3D-82BC5247E1B6}" dt="2023-04-27T08:31:58.958" v="104" actId="207"/>
          <ac:spMkLst>
            <pc:docMk/>
            <pc:sldMk cId="3626358287" sldId="297"/>
            <ac:spMk id="45" creationId="{ED57B51F-BF43-B2B4-0716-5CB16FB9709D}"/>
          </ac:spMkLst>
        </pc:spChg>
        <pc:spChg chg="mod">
          <ac:chgData name="Sanghamitra Janrao" userId="240b3d8e36a677db" providerId="LiveId" clId="{CD062C7E-54DB-4AC8-BF3D-82BC5247E1B6}" dt="2023-04-27T08:33:03.553" v="114" actId="207"/>
          <ac:spMkLst>
            <pc:docMk/>
            <pc:sldMk cId="3626358287" sldId="297"/>
            <ac:spMk id="46" creationId="{0A12405F-1943-30F5-13D6-D0A7202EBC78}"/>
          </ac:spMkLst>
        </pc:spChg>
        <pc:spChg chg="mod">
          <ac:chgData name="Sanghamitra Janrao" userId="240b3d8e36a677db" providerId="LiveId" clId="{CD062C7E-54DB-4AC8-BF3D-82BC5247E1B6}" dt="2023-04-27T08:32:56.956" v="112" actId="2711"/>
          <ac:spMkLst>
            <pc:docMk/>
            <pc:sldMk cId="3626358287" sldId="297"/>
            <ac:spMk id="47" creationId="{6E2ECF12-9523-145A-1672-8568F8F61F00}"/>
          </ac:spMkLst>
        </pc:spChg>
        <pc:spChg chg="del">
          <ac:chgData name="Sanghamitra Janrao" userId="240b3d8e36a677db" providerId="LiveId" clId="{CD062C7E-54DB-4AC8-BF3D-82BC5247E1B6}" dt="2023-04-27T08:30:24.516" v="88" actId="478"/>
          <ac:spMkLst>
            <pc:docMk/>
            <pc:sldMk cId="3626358287" sldId="297"/>
            <ac:spMk id="48" creationId="{A4BAC9CB-FEC9-B8AA-98CE-919B20D097AA}"/>
          </ac:spMkLst>
        </pc:spChg>
        <pc:spChg chg="del">
          <ac:chgData name="Sanghamitra Janrao" userId="240b3d8e36a677db" providerId="LiveId" clId="{CD062C7E-54DB-4AC8-BF3D-82BC5247E1B6}" dt="2023-04-27T08:30:57.290" v="95" actId="478"/>
          <ac:spMkLst>
            <pc:docMk/>
            <pc:sldMk cId="3626358287" sldId="297"/>
            <ac:spMk id="49" creationId="{09E011C4-E15F-99AF-19CC-98072B1EE6C2}"/>
          </ac:spMkLst>
        </pc:spChg>
        <pc:spChg chg="del">
          <ac:chgData name="Sanghamitra Janrao" userId="240b3d8e36a677db" providerId="LiveId" clId="{CD062C7E-54DB-4AC8-BF3D-82BC5247E1B6}" dt="2023-04-27T08:31:03.480" v="97" actId="478"/>
          <ac:spMkLst>
            <pc:docMk/>
            <pc:sldMk cId="3626358287" sldId="297"/>
            <ac:spMk id="50" creationId="{265A3B6B-E590-2820-1567-F405EA6817D7}"/>
          </ac:spMkLst>
        </pc:spChg>
        <pc:spChg chg="del">
          <ac:chgData name="Sanghamitra Janrao" userId="240b3d8e36a677db" providerId="LiveId" clId="{CD062C7E-54DB-4AC8-BF3D-82BC5247E1B6}" dt="2023-04-27T08:31:10.141" v="99" actId="478"/>
          <ac:spMkLst>
            <pc:docMk/>
            <pc:sldMk cId="3626358287" sldId="297"/>
            <ac:spMk id="51" creationId="{848E5632-0C40-8F62-461C-FC08DEA4EE5E}"/>
          </ac:spMkLst>
        </pc:spChg>
        <pc:spChg chg="mod">
          <ac:chgData name="Sanghamitra Janrao" userId="240b3d8e36a677db" providerId="LiveId" clId="{CD062C7E-54DB-4AC8-BF3D-82BC5247E1B6}" dt="2023-04-27T08:30:03.629" v="82" actId="5793"/>
          <ac:spMkLst>
            <pc:docMk/>
            <pc:sldMk cId="3626358287" sldId="297"/>
            <ac:spMk id="124" creationId="{294BD955-22FB-46FF-2ADB-101CF70EC6FF}"/>
          </ac:spMkLst>
        </pc:spChg>
        <pc:picChg chg="add del mod">
          <ac:chgData name="Sanghamitra Janrao" userId="240b3d8e36a677db" providerId="LiveId" clId="{CD062C7E-54DB-4AC8-BF3D-82BC5247E1B6}" dt="2023-04-29T06:18:52.052" v="951" actId="21"/>
          <ac:picMkLst>
            <pc:docMk/>
            <pc:sldMk cId="3626358287" sldId="297"/>
            <ac:picMk id="2" creationId="{E83048C7-AAC3-574C-8215-4717C510F6DF}"/>
          </ac:picMkLst>
        </pc:picChg>
        <pc:picChg chg="add del mod">
          <ac:chgData name="Sanghamitra Janrao" userId="240b3d8e36a677db" providerId="LiveId" clId="{CD062C7E-54DB-4AC8-BF3D-82BC5247E1B6}" dt="2023-04-30T07:39:26.369" v="1218" actId="478"/>
          <ac:picMkLst>
            <pc:docMk/>
            <pc:sldMk cId="3626358287" sldId="297"/>
            <ac:picMk id="5" creationId="{CFADB585-0AD9-3783-F46D-4577C5E57E07}"/>
          </ac:picMkLst>
        </pc:picChg>
        <pc:picChg chg="add del mod">
          <ac:chgData name="Sanghamitra Janrao" userId="240b3d8e36a677db" providerId="LiveId" clId="{CD062C7E-54DB-4AC8-BF3D-82BC5247E1B6}" dt="2023-04-30T07:39:25.607" v="1217" actId="931"/>
          <ac:picMkLst>
            <pc:docMk/>
            <pc:sldMk cId="3626358287" sldId="297"/>
            <ac:picMk id="11" creationId="{594861A7-F3E1-DF29-20C9-DAB50A9FCF5D}"/>
          </ac:picMkLst>
        </pc:picChg>
        <pc:picChg chg="add mod">
          <ac:chgData name="Sanghamitra Janrao" userId="240b3d8e36a677db" providerId="LiveId" clId="{CD062C7E-54DB-4AC8-BF3D-82BC5247E1B6}" dt="2023-04-27T08:33:52.861" v="115" actId="931"/>
          <ac:picMkLst>
            <pc:docMk/>
            <pc:sldMk cId="3626358287" sldId="297"/>
            <ac:picMk id="22" creationId="{A5DB8B34-81CB-94D5-45FE-DFEBA6CCAE4D}"/>
          </ac:picMkLst>
        </pc:picChg>
        <pc:picChg chg="add mod">
          <ac:chgData name="Sanghamitra Janrao" userId="240b3d8e36a677db" providerId="LiveId" clId="{CD062C7E-54DB-4AC8-BF3D-82BC5247E1B6}" dt="2023-04-27T08:33:59.202" v="116"/>
          <ac:picMkLst>
            <pc:docMk/>
            <pc:sldMk cId="3626358287" sldId="297"/>
            <ac:picMk id="23" creationId="{F0847FBD-F22E-C69A-5363-2E9C8E6C86E9}"/>
          </ac:picMkLst>
        </pc:picChg>
        <pc:picChg chg="add mod">
          <ac:chgData name="Sanghamitra Janrao" userId="240b3d8e36a677db" providerId="LiveId" clId="{CD062C7E-54DB-4AC8-BF3D-82BC5247E1B6}" dt="2023-04-27T08:34:00.658" v="117"/>
          <ac:picMkLst>
            <pc:docMk/>
            <pc:sldMk cId="3626358287" sldId="297"/>
            <ac:picMk id="24" creationId="{EF71B508-7CA4-C548-701D-3EDBE62C35E0}"/>
          </ac:picMkLst>
        </pc:picChg>
        <pc:picChg chg="add mod">
          <ac:chgData name="Sanghamitra Janrao" userId="240b3d8e36a677db" providerId="LiveId" clId="{CD062C7E-54DB-4AC8-BF3D-82BC5247E1B6}" dt="2023-04-27T08:34:02.403" v="118"/>
          <ac:picMkLst>
            <pc:docMk/>
            <pc:sldMk cId="3626358287" sldId="297"/>
            <ac:picMk id="25" creationId="{D51B74B3-275D-6666-CF60-5FD5E3CC6ED4}"/>
          </ac:picMkLst>
        </pc:picChg>
        <pc:picChg chg="del mod">
          <ac:chgData name="Sanghamitra Janrao" userId="240b3d8e36a677db" providerId="LiveId" clId="{CD062C7E-54DB-4AC8-BF3D-82BC5247E1B6}" dt="2023-04-27T08:30:05.521" v="84" actId="478"/>
          <ac:picMkLst>
            <pc:docMk/>
            <pc:sldMk cId="3626358287" sldId="297"/>
            <ac:picMk id="31" creationId="{427E6609-324E-6BE5-7376-B410F399E6EF}"/>
          </ac:picMkLst>
        </pc:picChg>
        <pc:picChg chg="del">
          <ac:chgData name="Sanghamitra Janrao" userId="240b3d8e36a677db" providerId="LiveId" clId="{CD062C7E-54DB-4AC8-BF3D-82BC5247E1B6}" dt="2023-04-27T08:30:06.970" v="85" actId="478"/>
          <ac:picMkLst>
            <pc:docMk/>
            <pc:sldMk cId="3626358287" sldId="297"/>
            <ac:picMk id="32" creationId="{7E0D3197-193E-A711-FFD6-C8C88D9BDC72}"/>
          </ac:picMkLst>
        </pc:picChg>
        <pc:picChg chg="del">
          <ac:chgData name="Sanghamitra Janrao" userId="240b3d8e36a677db" providerId="LiveId" clId="{CD062C7E-54DB-4AC8-BF3D-82BC5247E1B6}" dt="2023-04-27T08:30:08.872" v="86" actId="478"/>
          <ac:picMkLst>
            <pc:docMk/>
            <pc:sldMk cId="3626358287" sldId="297"/>
            <ac:picMk id="33" creationId="{C67506F8-3EAF-44A5-45D4-7E73E600EF71}"/>
          </ac:picMkLst>
        </pc:picChg>
        <pc:picChg chg="del">
          <ac:chgData name="Sanghamitra Janrao" userId="240b3d8e36a677db" providerId="LiveId" clId="{CD062C7E-54DB-4AC8-BF3D-82BC5247E1B6}" dt="2023-04-27T08:30:10.307" v="87" actId="478"/>
          <ac:picMkLst>
            <pc:docMk/>
            <pc:sldMk cId="3626358287" sldId="297"/>
            <ac:picMk id="34" creationId="{610EB954-8F15-7EFB-ED63-E9980B72BB08}"/>
          </ac:picMkLst>
        </pc:picChg>
        <pc:picChg chg="del">
          <ac:chgData name="Sanghamitra Janrao" userId="240b3d8e36a677db" providerId="LiveId" clId="{CD062C7E-54DB-4AC8-BF3D-82BC5247E1B6}" dt="2023-04-30T07:36:47.308" v="1207" actId="478"/>
          <ac:picMkLst>
            <pc:docMk/>
            <pc:sldMk cId="3626358287" sldId="297"/>
            <ac:picMk id="37" creationId="{1129A6F2-ADE5-A81F-43F6-414D77443A7C}"/>
          </ac:picMkLst>
        </pc:picChg>
      </pc:sldChg>
      <pc:sldChg chg="del">
        <pc:chgData name="Sanghamitra Janrao" userId="240b3d8e36a677db" providerId="LiveId" clId="{CD062C7E-54DB-4AC8-BF3D-82BC5247E1B6}" dt="2023-04-27T08:25:56.244" v="34" actId="47"/>
        <pc:sldMkLst>
          <pc:docMk/>
          <pc:sldMk cId="3022577126" sldId="298"/>
        </pc:sldMkLst>
      </pc:sldChg>
      <pc:sldChg chg="addSp delSp modSp mod ord modTransition modAnim">
        <pc:chgData name="Sanghamitra Janrao" userId="240b3d8e36a677db" providerId="LiveId" clId="{CD062C7E-54DB-4AC8-BF3D-82BC5247E1B6}" dt="2023-04-30T07:41:36.933" v="1228"/>
        <pc:sldMkLst>
          <pc:docMk/>
          <pc:sldMk cId="51055053" sldId="299"/>
        </pc:sldMkLst>
        <pc:spChg chg="add del mod">
          <ac:chgData name="Sanghamitra Janrao" userId="240b3d8e36a677db" providerId="LiveId" clId="{CD062C7E-54DB-4AC8-BF3D-82BC5247E1B6}" dt="2023-04-27T08:52:42.502" v="162" actId="478"/>
          <ac:spMkLst>
            <pc:docMk/>
            <pc:sldMk cId="51055053" sldId="299"/>
            <ac:spMk id="6" creationId="{23DE5598-3ECD-10C6-363D-38FC435CDCD7}"/>
          </ac:spMkLst>
        </pc:spChg>
        <pc:spChg chg="add del mod">
          <ac:chgData name="Sanghamitra Janrao" userId="240b3d8e36a677db" providerId="LiveId" clId="{CD062C7E-54DB-4AC8-BF3D-82BC5247E1B6}" dt="2023-04-27T09:06:11.229" v="179" actId="478"/>
          <ac:spMkLst>
            <pc:docMk/>
            <pc:sldMk cId="51055053" sldId="299"/>
            <ac:spMk id="9" creationId="{CEEDAA0C-7EB9-D5A9-2929-E004F7B473F6}"/>
          </ac:spMkLst>
        </pc:spChg>
        <pc:spChg chg="del">
          <ac:chgData name="Sanghamitra Janrao" userId="240b3d8e36a677db" providerId="LiveId" clId="{CD062C7E-54DB-4AC8-BF3D-82BC5247E1B6}" dt="2023-04-27T08:47:44.640" v="144" actId="478"/>
          <ac:spMkLst>
            <pc:docMk/>
            <pc:sldMk cId="51055053" sldId="299"/>
            <ac:spMk id="15" creationId="{649DA76F-70E4-4F3B-C325-4740DE67B0A6}"/>
          </ac:spMkLst>
        </pc:spChg>
        <pc:spChg chg="del">
          <ac:chgData name="Sanghamitra Janrao" userId="240b3d8e36a677db" providerId="LiveId" clId="{CD062C7E-54DB-4AC8-BF3D-82BC5247E1B6}" dt="2023-04-27T08:47:42.585" v="143" actId="478"/>
          <ac:spMkLst>
            <pc:docMk/>
            <pc:sldMk cId="51055053" sldId="299"/>
            <ac:spMk id="16" creationId="{11B4F2E1-4128-F365-1B72-6A496BE0FDBC}"/>
          </ac:spMkLst>
        </pc:spChg>
        <pc:graphicFrameChg chg="mod">
          <ac:chgData name="Sanghamitra Janrao" userId="240b3d8e36a677db" providerId="LiveId" clId="{CD062C7E-54DB-4AC8-BF3D-82BC5247E1B6}" dt="2023-04-27T08:51:21.731" v="160" actId="2711"/>
          <ac:graphicFrameMkLst>
            <pc:docMk/>
            <pc:sldMk cId="51055053" sldId="299"/>
            <ac:graphicFrameMk id="4" creationId="{273EF15D-5DC8-BDFB-0F3C-75BCC5600889}"/>
          </ac:graphicFrameMkLst>
        </pc:graphicFrameChg>
        <pc:picChg chg="add del mod">
          <ac:chgData name="Sanghamitra Janrao" userId="240b3d8e36a677db" providerId="LiveId" clId="{CD062C7E-54DB-4AC8-BF3D-82BC5247E1B6}" dt="2023-04-27T08:52:42.502" v="162" actId="478"/>
          <ac:picMkLst>
            <pc:docMk/>
            <pc:sldMk cId="51055053" sldId="299"/>
            <ac:picMk id="5" creationId="{78F81DE9-02A8-3E33-7A62-F51EC8689B06}"/>
          </ac:picMkLst>
        </pc:picChg>
        <pc:picChg chg="add del mod">
          <ac:chgData name="Sanghamitra Janrao" userId="240b3d8e36a677db" providerId="LiveId" clId="{CD062C7E-54DB-4AC8-BF3D-82BC5247E1B6}" dt="2023-04-27T09:06:04.765" v="176" actId="478"/>
          <ac:picMkLst>
            <pc:docMk/>
            <pc:sldMk cId="51055053" sldId="299"/>
            <ac:picMk id="8" creationId="{C9D44B1A-2DF3-26D3-A9CA-8CEED337A888}"/>
          </ac:picMkLst>
        </pc:picChg>
        <pc:picChg chg="del mod">
          <ac:chgData name="Sanghamitra Janrao" userId="240b3d8e36a677db" providerId="LiveId" clId="{CD062C7E-54DB-4AC8-BF3D-82BC5247E1B6}" dt="2023-04-27T08:53:00.393" v="163" actId="478"/>
          <ac:picMkLst>
            <pc:docMk/>
            <pc:sldMk cId="51055053" sldId="299"/>
            <ac:picMk id="298" creationId="{6BD8A76B-7601-3790-9EE9-01ED2F728E05}"/>
          </ac:picMkLst>
        </pc:picChg>
      </pc:sldChg>
      <pc:sldChg chg="delSp mod ord">
        <pc:chgData name="Sanghamitra Janrao" userId="240b3d8e36a677db" providerId="LiveId" clId="{CD062C7E-54DB-4AC8-BF3D-82BC5247E1B6}" dt="2023-04-27T08:26:08.789" v="38"/>
        <pc:sldMkLst>
          <pc:docMk/>
          <pc:sldMk cId="641408370" sldId="300"/>
        </pc:sldMkLst>
        <pc:spChg chg="del">
          <ac:chgData name="Sanghamitra Janrao" userId="240b3d8e36a677db" providerId="LiveId" clId="{CD062C7E-54DB-4AC8-BF3D-82BC5247E1B6}" dt="2023-04-27T08:26:06.220" v="36" actId="478"/>
          <ac:spMkLst>
            <pc:docMk/>
            <pc:sldMk cId="641408370" sldId="300"/>
            <ac:spMk id="19" creationId="{7AA2D394-A6D6-4C16-49D8-9C158123FEAA}"/>
          </ac:spMkLst>
        </pc:spChg>
        <pc:spChg chg="del">
          <ac:chgData name="Sanghamitra Janrao" userId="240b3d8e36a677db" providerId="LiveId" clId="{CD062C7E-54DB-4AC8-BF3D-82BC5247E1B6}" dt="2023-04-27T08:26:02.336" v="35" actId="478"/>
          <ac:spMkLst>
            <pc:docMk/>
            <pc:sldMk cId="641408370" sldId="300"/>
            <ac:spMk id="20" creationId="{FD91A4EF-2C2D-55B3-D681-3D161178C2DD}"/>
          </ac:spMkLst>
        </pc:spChg>
      </pc:sldChg>
      <pc:sldChg chg="addSp delSp modSp mod ord modTransition">
        <pc:chgData name="Sanghamitra Janrao" userId="240b3d8e36a677db" providerId="LiveId" clId="{CD062C7E-54DB-4AC8-BF3D-82BC5247E1B6}" dt="2023-04-30T07:36:37.008" v="1206" actId="1076"/>
        <pc:sldMkLst>
          <pc:docMk/>
          <pc:sldMk cId="1230733730" sldId="301"/>
        </pc:sldMkLst>
        <pc:spChg chg="add mod">
          <ac:chgData name="Sanghamitra Janrao" userId="240b3d8e36a677db" providerId="LiveId" clId="{CD062C7E-54DB-4AC8-BF3D-82BC5247E1B6}" dt="2023-04-30T07:36:37.008" v="1206" actId="1076"/>
          <ac:spMkLst>
            <pc:docMk/>
            <pc:sldMk cId="1230733730" sldId="301"/>
            <ac:spMk id="2" creationId="{401191F5-AEE2-D39B-14D3-9965B1FE3FAD}"/>
          </ac:spMkLst>
        </pc:spChg>
        <pc:spChg chg="mod">
          <ac:chgData name="Sanghamitra Janrao" userId="240b3d8e36a677db" providerId="LiveId" clId="{CD062C7E-54DB-4AC8-BF3D-82BC5247E1B6}" dt="2023-04-27T10:54:10.876" v="871" actId="1076"/>
          <ac:spMkLst>
            <pc:docMk/>
            <pc:sldMk cId="1230733730" sldId="301"/>
            <ac:spMk id="6" creationId="{BC8BF038-1E35-B3F4-AA1F-79FB37533042}"/>
          </ac:spMkLst>
        </pc:spChg>
        <pc:spChg chg="add del mod">
          <ac:chgData name="Sanghamitra Janrao" userId="240b3d8e36a677db" providerId="LiveId" clId="{CD062C7E-54DB-4AC8-BF3D-82BC5247E1B6}" dt="2023-04-27T08:27:24.367" v="49" actId="931"/>
          <ac:spMkLst>
            <pc:docMk/>
            <pc:sldMk cId="1230733730" sldId="301"/>
            <ac:spMk id="8" creationId="{FA0462F1-CC9B-01BC-80B4-7DD5C35A9623}"/>
          </ac:spMkLst>
        </pc:spChg>
        <pc:spChg chg="add del mod">
          <ac:chgData name="Sanghamitra Janrao" userId="240b3d8e36a677db" providerId="LiveId" clId="{CD062C7E-54DB-4AC8-BF3D-82BC5247E1B6}" dt="2023-04-27T09:13:36.180" v="208"/>
          <ac:spMkLst>
            <pc:docMk/>
            <pc:sldMk cId="1230733730" sldId="301"/>
            <ac:spMk id="12" creationId="{04A030BB-E744-4F44-8819-EA28F08030BF}"/>
          </ac:spMkLst>
        </pc:spChg>
        <pc:spChg chg="add del mod">
          <ac:chgData name="Sanghamitra Janrao" userId="240b3d8e36a677db" providerId="LiveId" clId="{CD062C7E-54DB-4AC8-BF3D-82BC5247E1B6}" dt="2023-04-27T09:14:19.481" v="214" actId="931"/>
          <ac:spMkLst>
            <pc:docMk/>
            <pc:sldMk cId="1230733730" sldId="301"/>
            <ac:spMk id="14" creationId="{4004B0B9-1C80-C540-13FA-546CF76EAA60}"/>
          </ac:spMkLst>
        </pc:spChg>
        <pc:spChg chg="del mod">
          <ac:chgData name="Sanghamitra Janrao" userId="240b3d8e36a677db" providerId="LiveId" clId="{CD062C7E-54DB-4AC8-BF3D-82BC5247E1B6}" dt="2023-04-30T07:35:39.071" v="1196" actId="21"/>
          <ac:spMkLst>
            <pc:docMk/>
            <pc:sldMk cId="1230733730" sldId="301"/>
            <ac:spMk id="19" creationId="{503342ED-BD4A-9A03-7D13-582E73F095A7}"/>
          </ac:spMkLst>
        </pc:spChg>
        <pc:spChg chg="del">
          <ac:chgData name="Sanghamitra Janrao" userId="240b3d8e36a677db" providerId="LiveId" clId="{CD062C7E-54DB-4AC8-BF3D-82BC5247E1B6}" dt="2023-04-29T05:56:30.756" v="911" actId="478"/>
          <ac:spMkLst>
            <pc:docMk/>
            <pc:sldMk cId="1230733730" sldId="301"/>
            <ac:spMk id="40" creationId="{6EDDD867-5E31-E9DB-36A0-DBA423FD0E44}"/>
          </ac:spMkLst>
        </pc:spChg>
        <pc:spChg chg="del">
          <ac:chgData name="Sanghamitra Janrao" userId="240b3d8e36a677db" providerId="LiveId" clId="{CD062C7E-54DB-4AC8-BF3D-82BC5247E1B6}" dt="2023-04-30T07:35:40.924" v="1197" actId="478"/>
          <ac:spMkLst>
            <pc:docMk/>
            <pc:sldMk cId="1230733730" sldId="301"/>
            <ac:spMk id="41" creationId="{C469EE22-B529-CED0-ECE5-ADCF1F0A44C5}"/>
          </ac:spMkLst>
        </pc:spChg>
        <pc:picChg chg="add del mod">
          <ac:chgData name="Sanghamitra Janrao" userId="240b3d8e36a677db" providerId="LiveId" clId="{CD062C7E-54DB-4AC8-BF3D-82BC5247E1B6}" dt="2023-04-27T08:27:40.636" v="52" actId="478"/>
          <ac:picMkLst>
            <pc:docMk/>
            <pc:sldMk cId="1230733730" sldId="301"/>
            <ac:picMk id="10" creationId="{7A5C700C-11D3-C5C3-831C-24636AF55E28}"/>
          </ac:picMkLst>
        </pc:picChg>
        <pc:picChg chg="add del mod">
          <ac:chgData name="Sanghamitra Janrao" userId="240b3d8e36a677db" providerId="LiveId" clId="{CD062C7E-54DB-4AC8-BF3D-82BC5247E1B6}" dt="2023-04-27T09:13:49.470" v="213" actId="21"/>
          <ac:picMkLst>
            <pc:docMk/>
            <pc:sldMk cId="1230733730" sldId="301"/>
            <ac:picMk id="13" creationId="{8D2972BE-50B1-21D4-3D68-AB7D754F0595}"/>
          </ac:picMkLst>
        </pc:picChg>
        <pc:picChg chg="add mod">
          <ac:chgData name="Sanghamitra Janrao" userId="240b3d8e36a677db" providerId="LiveId" clId="{CD062C7E-54DB-4AC8-BF3D-82BC5247E1B6}" dt="2023-04-29T05:56:05.305" v="908" actId="1076"/>
          <ac:picMkLst>
            <pc:docMk/>
            <pc:sldMk cId="1230733730" sldId="301"/>
            <ac:picMk id="16" creationId="{605224FC-5CF1-ABB8-EAE7-464EBE1B3FC9}"/>
          </ac:picMkLst>
        </pc:picChg>
        <pc:picChg chg="del">
          <ac:chgData name="Sanghamitra Janrao" userId="240b3d8e36a677db" providerId="LiveId" clId="{CD062C7E-54DB-4AC8-BF3D-82BC5247E1B6}" dt="2023-04-27T08:26:12.324" v="39" actId="478"/>
          <ac:picMkLst>
            <pc:docMk/>
            <pc:sldMk cId="1230733730" sldId="301"/>
            <ac:picMk id="33" creationId="{64DB3137-76BB-0187-C2D6-73C48F4C9325}"/>
          </ac:picMkLst>
        </pc:picChg>
        <pc:picChg chg="del">
          <ac:chgData name="Sanghamitra Janrao" userId="240b3d8e36a677db" providerId="LiveId" clId="{CD062C7E-54DB-4AC8-BF3D-82BC5247E1B6}" dt="2023-04-27T08:26:13.710" v="40" actId="478"/>
          <ac:picMkLst>
            <pc:docMk/>
            <pc:sldMk cId="1230733730" sldId="301"/>
            <ac:picMk id="46" creationId="{848ACDB5-FDA7-F215-521B-3F70CEEB590A}"/>
          </ac:picMkLst>
        </pc:picChg>
      </pc:sldChg>
      <pc:sldChg chg="addSp delSp modSp mod ord">
        <pc:chgData name="Sanghamitra Janrao" userId="240b3d8e36a677db" providerId="LiveId" clId="{CD062C7E-54DB-4AC8-BF3D-82BC5247E1B6}" dt="2023-04-27T08:25:46.063" v="33" actId="478"/>
        <pc:sldMkLst>
          <pc:docMk/>
          <pc:sldMk cId="1367187611" sldId="302"/>
        </pc:sldMkLst>
        <pc:spChg chg="mod">
          <ac:chgData name="Sanghamitra Janrao" userId="240b3d8e36a677db" providerId="LiveId" clId="{CD062C7E-54DB-4AC8-BF3D-82BC5247E1B6}" dt="2023-04-27T08:25:23.372" v="25" actId="20577"/>
          <ac:spMkLst>
            <pc:docMk/>
            <pc:sldMk cId="1367187611" sldId="302"/>
            <ac:spMk id="4" creationId="{EB89E397-409D-12AC-92A7-13AF558E57D5}"/>
          </ac:spMkLst>
        </pc:spChg>
        <pc:spChg chg="mod">
          <ac:chgData name="Sanghamitra Janrao" userId="240b3d8e36a677db" providerId="LiveId" clId="{CD062C7E-54DB-4AC8-BF3D-82BC5247E1B6}" dt="2023-04-27T08:25:26.265" v="26" actId="20577"/>
          <ac:spMkLst>
            <pc:docMk/>
            <pc:sldMk cId="1367187611" sldId="302"/>
            <ac:spMk id="6" creationId="{18A7ADD5-AF31-1A1C-5D6D-75CF8B1A18E9}"/>
          </ac:spMkLst>
        </pc:spChg>
        <pc:spChg chg="mod">
          <ac:chgData name="Sanghamitra Janrao" userId="240b3d8e36a677db" providerId="LiveId" clId="{CD062C7E-54DB-4AC8-BF3D-82BC5247E1B6}" dt="2023-04-27T08:25:43.254" v="32" actId="20577"/>
          <ac:spMkLst>
            <pc:docMk/>
            <pc:sldMk cId="1367187611" sldId="302"/>
            <ac:spMk id="7" creationId="{9E25967E-DED5-7D26-996D-2D2133D86731}"/>
          </ac:spMkLst>
        </pc:spChg>
        <pc:spChg chg="mod">
          <ac:chgData name="Sanghamitra Janrao" userId="240b3d8e36a677db" providerId="LiveId" clId="{CD062C7E-54DB-4AC8-BF3D-82BC5247E1B6}" dt="2023-04-27T08:25:29.028" v="28" actId="20577"/>
          <ac:spMkLst>
            <pc:docMk/>
            <pc:sldMk cId="1367187611" sldId="302"/>
            <ac:spMk id="9" creationId="{0854E489-F1C3-D585-110E-8A8570295C90}"/>
          </ac:spMkLst>
        </pc:spChg>
        <pc:spChg chg="add mod">
          <ac:chgData name="Sanghamitra Janrao" userId="240b3d8e36a677db" providerId="LiveId" clId="{CD062C7E-54DB-4AC8-BF3D-82BC5247E1B6}" dt="2023-04-27T08:25:46.063" v="33" actId="478"/>
          <ac:spMkLst>
            <pc:docMk/>
            <pc:sldMk cId="1367187611" sldId="302"/>
            <ac:spMk id="10" creationId="{74F467DC-8CBC-9834-C1D7-3A8A58BA1053}"/>
          </ac:spMkLst>
        </pc:spChg>
        <pc:picChg chg="del">
          <ac:chgData name="Sanghamitra Janrao" userId="240b3d8e36a677db" providerId="LiveId" clId="{CD062C7E-54DB-4AC8-BF3D-82BC5247E1B6}" dt="2023-04-27T08:25:46.063" v="33" actId="478"/>
          <ac:picMkLst>
            <pc:docMk/>
            <pc:sldMk cId="1367187611" sldId="302"/>
            <ac:picMk id="27" creationId="{821C6453-2799-8CAD-80F6-ACD45C469C10}"/>
          </ac:picMkLst>
        </pc:picChg>
      </pc:sldChg>
      <pc:sldChg chg="addSp delSp modSp mod modTransition">
        <pc:chgData name="Sanghamitra Janrao" userId="240b3d8e36a677db" providerId="LiveId" clId="{CD062C7E-54DB-4AC8-BF3D-82BC5247E1B6}" dt="2023-04-29T06:31:20.915" v="1166"/>
        <pc:sldMkLst>
          <pc:docMk/>
          <pc:sldMk cId="3430532391" sldId="303"/>
        </pc:sldMkLst>
        <pc:spChg chg="mod">
          <ac:chgData name="Sanghamitra Janrao" userId="240b3d8e36a677db" providerId="LiveId" clId="{CD062C7E-54DB-4AC8-BF3D-82BC5247E1B6}" dt="2023-04-27T09:32:40.520" v="780" actId="20577"/>
          <ac:spMkLst>
            <pc:docMk/>
            <pc:sldMk cId="3430532391" sldId="303"/>
            <ac:spMk id="3" creationId="{DE9D6958-1447-37D1-E298-768DD451D1FE}"/>
          </ac:spMkLst>
        </pc:spChg>
        <pc:spChg chg="mod">
          <ac:chgData name="Sanghamitra Janrao" userId="240b3d8e36a677db" providerId="LiveId" clId="{CD062C7E-54DB-4AC8-BF3D-82BC5247E1B6}" dt="2023-04-29T05:55:25.890" v="904" actId="255"/>
          <ac:spMkLst>
            <pc:docMk/>
            <pc:sldMk cId="3430532391" sldId="303"/>
            <ac:spMk id="4" creationId="{5910C942-5FCA-F337-EED1-DAA03D741184}"/>
          </ac:spMkLst>
        </pc:spChg>
        <pc:spChg chg="add del mod">
          <ac:chgData name="Sanghamitra Janrao" userId="240b3d8e36a677db" providerId="LiveId" clId="{CD062C7E-54DB-4AC8-BF3D-82BC5247E1B6}" dt="2023-04-27T09:12:23.790" v="194"/>
          <ac:spMkLst>
            <pc:docMk/>
            <pc:sldMk cId="3430532391" sldId="303"/>
            <ac:spMk id="5" creationId="{FB462B8E-0E8F-74EA-DC14-954321912D29}"/>
          </ac:spMkLst>
        </pc:spChg>
        <pc:spChg chg="add del mod">
          <ac:chgData name="Sanghamitra Janrao" userId="240b3d8e36a677db" providerId="LiveId" clId="{CD062C7E-54DB-4AC8-BF3D-82BC5247E1B6}" dt="2023-04-27T09:12:47.189" v="200"/>
          <ac:spMkLst>
            <pc:docMk/>
            <pc:sldMk cId="3430532391" sldId="303"/>
            <ac:spMk id="7" creationId="{6339799B-8322-F026-55B4-F3FF12C015B7}"/>
          </ac:spMkLst>
        </pc:spChg>
        <pc:spChg chg="add del mod">
          <ac:chgData name="Sanghamitra Janrao" userId="240b3d8e36a677db" providerId="LiveId" clId="{CD062C7E-54DB-4AC8-BF3D-82BC5247E1B6}" dt="2023-04-27T09:12:35.264" v="196"/>
          <ac:spMkLst>
            <pc:docMk/>
            <pc:sldMk cId="3430532391" sldId="303"/>
            <ac:spMk id="8" creationId="{08E1DD90-339F-9833-E310-C625C47939E1}"/>
          </ac:spMkLst>
        </pc:spChg>
        <pc:spChg chg="add del mod">
          <ac:chgData name="Sanghamitra Janrao" userId="240b3d8e36a677db" providerId="LiveId" clId="{CD062C7E-54DB-4AC8-BF3D-82BC5247E1B6}" dt="2023-04-29T05:55:11.801" v="901" actId="478"/>
          <ac:spMkLst>
            <pc:docMk/>
            <pc:sldMk cId="3430532391" sldId="303"/>
            <ac:spMk id="8" creationId="{4C6FACB1-45F6-1C6F-FD20-D42D97B187F5}"/>
          </ac:spMkLst>
        </pc:spChg>
        <pc:spChg chg="add del mod">
          <ac:chgData name="Sanghamitra Janrao" userId="240b3d8e36a677db" providerId="LiveId" clId="{CD062C7E-54DB-4AC8-BF3D-82BC5247E1B6}" dt="2023-04-29T05:54:59.508" v="898" actId="931"/>
          <ac:spMkLst>
            <pc:docMk/>
            <pc:sldMk cId="3430532391" sldId="303"/>
            <ac:spMk id="9" creationId="{ABF0C4B2-BC45-6ED1-09C5-B06B1CE02C32}"/>
          </ac:spMkLst>
        </pc:spChg>
        <pc:spChg chg="add del mod">
          <ac:chgData name="Sanghamitra Janrao" userId="240b3d8e36a677db" providerId="LiveId" clId="{CD062C7E-54DB-4AC8-BF3D-82BC5247E1B6}" dt="2023-04-27T11:27:15.202" v="877" actId="931"/>
          <ac:spMkLst>
            <pc:docMk/>
            <pc:sldMk cId="3430532391" sldId="303"/>
            <ac:spMk id="11" creationId="{773B50FE-894A-54B3-9301-4DDC0AAA8E98}"/>
          </ac:spMkLst>
        </pc:spChg>
        <pc:spChg chg="add del mod">
          <ac:chgData name="Sanghamitra Janrao" userId="240b3d8e36a677db" providerId="LiveId" clId="{CD062C7E-54DB-4AC8-BF3D-82BC5247E1B6}" dt="2023-04-29T05:54:04.473" v="897" actId="931"/>
          <ac:spMkLst>
            <pc:docMk/>
            <pc:sldMk cId="3430532391" sldId="303"/>
            <ac:spMk id="15" creationId="{2DD28D43-BA06-C56D-375B-B28C8C99E5B1}"/>
          </ac:spMkLst>
        </pc:spChg>
        <pc:spChg chg="del">
          <ac:chgData name="Sanghamitra Janrao" userId="240b3d8e36a677db" providerId="LiveId" clId="{CD062C7E-54DB-4AC8-BF3D-82BC5247E1B6}" dt="2023-04-29T05:55:35.366" v="906" actId="478"/>
          <ac:spMkLst>
            <pc:docMk/>
            <pc:sldMk cId="3430532391" sldId="303"/>
            <ac:spMk id="27" creationId="{9A9CD29E-1F81-B3E5-9E01-78B7B4600C11}"/>
          </ac:spMkLst>
        </pc:spChg>
        <pc:spChg chg="del">
          <ac:chgData name="Sanghamitra Janrao" userId="240b3d8e36a677db" providerId="LiveId" clId="{CD062C7E-54DB-4AC8-BF3D-82BC5247E1B6}" dt="2023-04-29T05:55:31.060" v="905" actId="478"/>
          <ac:spMkLst>
            <pc:docMk/>
            <pc:sldMk cId="3430532391" sldId="303"/>
            <ac:spMk id="28" creationId="{B7544D79-5B5F-BFC8-DA6C-103AE1E2A152}"/>
          </ac:spMkLst>
        </pc:spChg>
        <pc:picChg chg="add mod">
          <ac:chgData name="Sanghamitra Janrao" userId="240b3d8e36a677db" providerId="LiveId" clId="{CD062C7E-54DB-4AC8-BF3D-82BC5247E1B6}" dt="2023-04-29T05:54:04.473" v="897" actId="931"/>
          <ac:picMkLst>
            <pc:docMk/>
            <pc:sldMk cId="3430532391" sldId="303"/>
            <ac:picMk id="5" creationId="{888BCE7A-AEB0-F489-2BF2-C1C52B56DD0B}"/>
          </ac:picMkLst>
        </pc:picChg>
        <pc:picChg chg="add mod">
          <ac:chgData name="Sanghamitra Janrao" userId="240b3d8e36a677db" providerId="LiveId" clId="{CD062C7E-54DB-4AC8-BF3D-82BC5247E1B6}" dt="2023-04-29T05:55:06.719" v="899" actId="1076"/>
          <ac:picMkLst>
            <pc:docMk/>
            <pc:sldMk cId="3430532391" sldId="303"/>
            <ac:picMk id="7" creationId="{7969D576-3F41-32AB-BF40-B3145BAA9F29}"/>
          </ac:picMkLst>
        </pc:picChg>
        <pc:picChg chg="add del mod">
          <ac:chgData name="Sanghamitra Janrao" userId="240b3d8e36a677db" providerId="LiveId" clId="{CD062C7E-54DB-4AC8-BF3D-82BC5247E1B6}" dt="2023-04-27T09:13:30.362" v="207" actId="21"/>
          <ac:picMkLst>
            <pc:docMk/>
            <pc:sldMk cId="3430532391" sldId="303"/>
            <ac:picMk id="10" creationId="{5790A043-96D7-1A25-9E80-081784BBC0DB}"/>
          </ac:picMkLst>
        </pc:picChg>
        <pc:picChg chg="add del mod">
          <ac:chgData name="Sanghamitra Janrao" userId="240b3d8e36a677db" providerId="LiveId" clId="{CD062C7E-54DB-4AC8-BF3D-82BC5247E1B6}" dt="2023-04-27T11:27:21.840" v="878" actId="478"/>
          <ac:picMkLst>
            <pc:docMk/>
            <pc:sldMk cId="3430532391" sldId="303"/>
            <ac:picMk id="13" creationId="{04BAAE79-08DA-817D-A61A-0A611D10557F}"/>
          </ac:picMkLst>
        </pc:picChg>
        <pc:picChg chg="del">
          <ac:chgData name="Sanghamitra Janrao" userId="240b3d8e36a677db" providerId="LiveId" clId="{CD062C7E-54DB-4AC8-BF3D-82BC5247E1B6}" dt="2023-04-27T08:26:36.508" v="41" actId="478"/>
          <ac:picMkLst>
            <pc:docMk/>
            <pc:sldMk cId="3430532391" sldId="303"/>
            <ac:picMk id="32" creationId="{6559220B-9444-553E-AC8C-A684049D225B}"/>
          </ac:picMkLst>
        </pc:picChg>
        <pc:picChg chg="del mod">
          <ac:chgData name="Sanghamitra Janrao" userId="240b3d8e36a677db" providerId="LiveId" clId="{CD062C7E-54DB-4AC8-BF3D-82BC5247E1B6}" dt="2023-04-27T08:26:38.099" v="43" actId="478"/>
          <ac:picMkLst>
            <pc:docMk/>
            <pc:sldMk cId="3430532391" sldId="303"/>
            <ac:picMk id="35" creationId="{706AA1F0-4286-FBDC-80CB-082230C00B62}"/>
          </ac:picMkLst>
        </pc:picChg>
        <pc:picChg chg="add del mod">
          <ac:chgData name="Sanghamitra Janrao" userId="240b3d8e36a677db" providerId="LiveId" clId="{CD062C7E-54DB-4AC8-BF3D-82BC5247E1B6}" dt="2023-04-27T09:12:26.836" v="195" actId="478"/>
          <ac:picMkLst>
            <pc:docMk/>
            <pc:sldMk cId="3430532391" sldId="303"/>
            <ac:picMk id="2050" creationId="{C11F04DE-9709-6F93-A244-8F60EEFD569D}"/>
          </ac:picMkLst>
        </pc:picChg>
        <pc:picChg chg="add del mod">
          <ac:chgData name="Sanghamitra Janrao" userId="240b3d8e36a677db" providerId="LiveId" clId="{CD062C7E-54DB-4AC8-BF3D-82BC5247E1B6}" dt="2023-04-27T09:12:45.549" v="199" actId="21"/>
          <ac:picMkLst>
            <pc:docMk/>
            <pc:sldMk cId="3430532391" sldId="303"/>
            <ac:picMk id="2052" creationId="{B8AC3642-B7B1-56D4-B153-C88A5DAFA101}"/>
          </ac:picMkLst>
        </pc:picChg>
      </pc:sldChg>
      <pc:sldChg chg="addSp delSp modSp add del mod ord modTransition setBg modClrScheme chgLayout">
        <pc:chgData name="Sanghamitra Janrao" userId="240b3d8e36a677db" providerId="LiveId" clId="{CD062C7E-54DB-4AC8-BF3D-82BC5247E1B6}" dt="2023-04-30T07:42:10.048" v="1229"/>
        <pc:sldMkLst>
          <pc:docMk/>
          <pc:sldMk cId="1494657989" sldId="304"/>
        </pc:sldMkLst>
        <pc:spChg chg="add del mod ord">
          <ac:chgData name="Sanghamitra Janrao" userId="240b3d8e36a677db" providerId="LiveId" clId="{CD062C7E-54DB-4AC8-BF3D-82BC5247E1B6}" dt="2023-04-29T06:14:49.187" v="934" actId="21"/>
          <ac:spMkLst>
            <pc:docMk/>
            <pc:sldMk cId="1494657989" sldId="304"/>
            <ac:spMk id="3" creationId="{04A2593F-0F21-4EBC-6826-CC4B0890C587}"/>
          </ac:spMkLst>
        </pc:spChg>
        <pc:spChg chg="add del mod">
          <ac:chgData name="Sanghamitra Janrao" userId="240b3d8e36a677db" providerId="LiveId" clId="{CD062C7E-54DB-4AC8-BF3D-82BC5247E1B6}" dt="2023-04-29T06:36:52.733" v="1193" actId="931"/>
          <ac:spMkLst>
            <pc:docMk/>
            <pc:sldMk cId="1494657989" sldId="304"/>
            <ac:spMk id="3" creationId="{5290DE9E-B9A0-DEF9-5134-60204FE15A13}"/>
          </ac:spMkLst>
        </pc:spChg>
        <pc:spChg chg="add del mod">
          <ac:chgData name="Sanghamitra Janrao" userId="240b3d8e36a677db" providerId="LiveId" clId="{CD062C7E-54DB-4AC8-BF3D-82BC5247E1B6}" dt="2023-04-27T08:26:50.832" v="47" actId="931"/>
          <ac:spMkLst>
            <pc:docMk/>
            <pc:sldMk cId="1494657989" sldId="304"/>
            <ac:spMk id="3" creationId="{8202DC86-0139-EDD8-5708-64F72BC89B07}"/>
          </ac:spMkLst>
        </pc:spChg>
        <pc:spChg chg="add del mod">
          <ac:chgData name="Sanghamitra Janrao" userId="240b3d8e36a677db" providerId="LiveId" clId="{CD062C7E-54DB-4AC8-BF3D-82BC5247E1B6}" dt="2023-04-27T11:28:47.437" v="884" actId="700"/>
          <ac:spMkLst>
            <pc:docMk/>
            <pc:sldMk cId="1494657989" sldId="304"/>
            <ac:spMk id="8" creationId="{8136FD5D-2F0F-56ED-39B1-A640C3FB08D0}"/>
          </ac:spMkLst>
        </pc:spChg>
        <pc:spChg chg="add del mod">
          <ac:chgData name="Sanghamitra Janrao" userId="240b3d8e36a677db" providerId="LiveId" clId="{CD062C7E-54DB-4AC8-BF3D-82BC5247E1B6}" dt="2023-04-27T09:10:29.880" v="185" actId="478"/>
          <ac:spMkLst>
            <pc:docMk/>
            <pc:sldMk cId="1494657989" sldId="304"/>
            <ac:spMk id="11" creationId="{B72ACC92-464E-5011-66A3-6F1C79E0E41F}"/>
          </ac:spMkLst>
        </pc:spChg>
        <pc:spChg chg="del mod ord">
          <ac:chgData name="Sanghamitra Janrao" userId="240b3d8e36a677db" providerId="LiveId" clId="{CD062C7E-54DB-4AC8-BF3D-82BC5247E1B6}" dt="2023-04-29T06:23:18.077" v="981" actId="478"/>
          <ac:spMkLst>
            <pc:docMk/>
            <pc:sldMk cId="1494657989" sldId="304"/>
            <ac:spMk id="12" creationId="{3DAC2101-CE35-6065-B114-2DB6D5F5D4B9}"/>
          </ac:spMkLst>
        </pc:spChg>
        <pc:spChg chg="add del mod">
          <ac:chgData name="Sanghamitra Janrao" userId="240b3d8e36a677db" providerId="LiveId" clId="{CD062C7E-54DB-4AC8-BF3D-82BC5247E1B6}" dt="2023-04-29T06:28:56.287" v="1155" actId="207"/>
          <ac:spMkLst>
            <pc:docMk/>
            <pc:sldMk cId="1494657989" sldId="304"/>
            <ac:spMk id="13" creationId="{33693D95-5724-F0FE-E4CC-0590AB45C9A1}"/>
          </ac:spMkLst>
        </pc:spChg>
        <pc:spChg chg="add del mod">
          <ac:chgData name="Sanghamitra Janrao" userId="240b3d8e36a677db" providerId="LiveId" clId="{CD062C7E-54DB-4AC8-BF3D-82BC5247E1B6}" dt="2023-04-27T11:28:47.437" v="884" actId="700"/>
          <ac:spMkLst>
            <pc:docMk/>
            <pc:sldMk cId="1494657989" sldId="304"/>
            <ac:spMk id="15" creationId="{42C913C8-F731-8256-AD6D-70F15D4DF7BE}"/>
          </ac:spMkLst>
        </pc:spChg>
        <pc:spChg chg="del mod ord">
          <ac:chgData name="Sanghamitra Janrao" userId="240b3d8e36a677db" providerId="LiveId" clId="{CD062C7E-54DB-4AC8-BF3D-82BC5247E1B6}" dt="2023-04-27T11:28:57.605" v="888" actId="478"/>
          <ac:spMkLst>
            <pc:docMk/>
            <pc:sldMk cId="1494657989" sldId="304"/>
            <ac:spMk id="36" creationId="{DDE3B960-948B-EE59-192C-5CE2BCCC1124}"/>
          </ac:spMkLst>
        </pc:spChg>
        <pc:picChg chg="add del mod ord">
          <ac:chgData name="Sanghamitra Janrao" userId="240b3d8e36a677db" providerId="LiveId" clId="{CD062C7E-54DB-4AC8-BF3D-82BC5247E1B6}" dt="2023-04-29T06:14:49.187" v="934" actId="21"/>
          <ac:picMkLst>
            <pc:docMk/>
            <pc:sldMk cId="1494657989" sldId="304"/>
            <ac:picMk id="2" creationId="{FA841FBB-043E-265A-6C5F-EA86676928BE}"/>
          </ac:picMkLst>
        </pc:picChg>
        <pc:picChg chg="add del mod">
          <ac:chgData name="Sanghamitra Janrao" userId="240b3d8e36a677db" providerId="LiveId" clId="{CD062C7E-54DB-4AC8-BF3D-82BC5247E1B6}" dt="2023-04-29T06:21:40.707" v="976" actId="21"/>
          <ac:picMkLst>
            <pc:docMk/>
            <pc:sldMk cId="1494657989" sldId="304"/>
            <ac:picMk id="4" creationId="{127C3C95-C6FF-F2BB-7C8B-A95382B89FE6}"/>
          </ac:picMkLst>
        </pc:picChg>
        <pc:picChg chg="add del mod">
          <ac:chgData name="Sanghamitra Janrao" userId="240b3d8e36a677db" providerId="LiveId" clId="{CD062C7E-54DB-4AC8-BF3D-82BC5247E1B6}" dt="2023-04-27T08:26:46.221" v="46" actId="21"/>
          <ac:picMkLst>
            <pc:docMk/>
            <pc:sldMk cId="1494657989" sldId="304"/>
            <ac:picMk id="4" creationId="{AF85BAC3-BB0D-6D87-2288-841D664C2824}"/>
          </ac:picMkLst>
        </pc:picChg>
        <pc:picChg chg="add mod">
          <ac:chgData name="Sanghamitra Janrao" userId="240b3d8e36a677db" providerId="LiveId" clId="{CD062C7E-54DB-4AC8-BF3D-82BC5247E1B6}" dt="2023-04-29T06:36:52.733" v="1193" actId="931"/>
          <ac:picMkLst>
            <pc:docMk/>
            <pc:sldMk cId="1494657989" sldId="304"/>
            <ac:picMk id="5" creationId="{B8656ED1-FF37-91B1-0E5B-7B596B453033}"/>
          </ac:picMkLst>
        </pc:picChg>
        <pc:picChg chg="add del mod">
          <ac:chgData name="Sanghamitra Janrao" userId="240b3d8e36a677db" providerId="LiveId" clId="{CD062C7E-54DB-4AC8-BF3D-82BC5247E1B6}" dt="2023-04-27T08:27:06.369" v="48" actId="478"/>
          <ac:picMkLst>
            <pc:docMk/>
            <pc:sldMk cId="1494657989" sldId="304"/>
            <ac:picMk id="6" creationId="{343C0C56-8675-7005-B968-9B576C3335A6}"/>
          </ac:picMkLst>
        </pc:picChg>
        <pc:picChg chg="del">
          <ac:chgData name="Sanghamitra Janrao" userId="240b3d8e36a677db" providerId="LiveId" clId="{CD062C7E-54DB-4AC8-BF3D-82BC5247E1B6}" dt="2023-04-29T06:34:23.238" v="1192" actId="478"/>
          <ac:picMkLst>
            <pc:docMk/>
            <pc:sldMk cId="1494657989" sldId="304"/>
            <ac:picMk id="10" creationId="{F1D32BEC-50C5-C300-985D-C4FDCCB8B9E8}"/>
          </ac:picMkLst>
        </pc:picChg>
      </pc:sldChg>
      <pc:sldChg chg="modSp mod ord">
        <pc:chgData name="Sanghamitra Janrao" userId="240b3d8e36a677db" providerId="LiveId" clId="{CD062C7E-54DB-4AC8-BF3D-82BC5247E1B6}" dt="2023-04-27T08:32:05.591" v="106"/>
        <pc:sldMkLst>
          <pc:docMk/>
          <pc:sldMk cId="530760661" sldId="305"/>
        </pc:sldMkLst>
        <pc:graphicFrameChg chg="mod">
          <ac:chgData name="Sanghamitra Janrao" userId="240b3d8e36a677db" providerId="LiveId" clId="{CD062C7E-54DB-4AC8-BF3D-82BC5247E1B6}" dt="2023-04-27T08:29:49.289" v="75" actId="1076"/>
          <ac:graphicFrameMkLst>
            <pc:docMk/>
            <pc:sldMk cId="530760661" sldId="305"/>
            <ac:graphicFrameMk id="17" creationId="{715EAF60-E023-106A-EAD9-0B67B26D3AA8}"/>
          </ac:graphicFrameMkLst>
        </pc:graphicFrameChg>
      </pc:sldChg>
      <pc:sldChg chg="modSp mod ord modTransition">
        <pc:chgData name="Sanghamitra Janrao" userId="240b3d8e36a677db" providerId="LiveId" clId="{CD062C7E-54DB-4AC8-BF3D-82BC5247E1B6}" dt="2023-04-29T06:34:07.184" v="1191" actId="1076"/>
        <pc:sldMkLst>
          <pc:docMk/>
          <pc:sldMk cId="553378520" sldId="306"/>
        </pc:sldMkLst>
        <pc:spChg chg="mod">
          <ac:chgData name="Sanghamitra Janrao" userId="240b3d8e36a677db" providerId="LiveId" clId="{CD062C7E-54DB-4AC8-BF3D-82BC5247E1B6}" dt="2023-04-27T09:36:40.791" v="860" actId="20577"/>
          <ac:spMkLst>
            <pc:docMk/>
            <pc:sldMk cId="553378520" sldId="306"/>
            <ac:spMk id="4" creationId="{5568DB1E-CAF3-E47E-CFDB-8E7A4BAB330D}"/>
          </ac:spMkLst>
        </pc:spChg>
        <pc:spChg chg="mod">
          <ac:chgData name="Sanghamitra Janrao" userId="240b3d8e36a677db" providerId="LiveId" clId="{CD062C7E-54DB-4AC8-BF3D-82BC5247E1B6}" dt="2023-04-29T06:33:35.536" v="1183" actId="1076"/>
          <ac:spMkLst>
            <pc:docMk/>
            <pc:sldMk cId="553378520" sldId="306"/>
            <ac:spMk id="7" creationId="{7837E72D-A4FE-5657-7113-8489D1AA8BEA}"/>
          </ac:spMkLst>
        </pc:spChg>
        <pc:spChg chg="mod">
          <ac:chgData name="Sanghamitra Janrao" userId="240b3d8e36a677db" providerId="LiveId" clId="{CD062C7E-54DB-4AC8-BF3D-82BC5247E1B6}" dt="2023-04-29T06:33:30.694" v="1182" actId="1076"/>
          <ac:spMkLst>
            <pc:docMk/>
            <pc:sldMk cId="553378520" sldId="306"/>
            <ac:spMk id="8" creationId="{F558B89D-0C7A-6109-12F3-DDE1D5AE4F09}"/>
          </ac:spMkLst>
        </pc:spChg>
        <pc:spChg chg="mod">
          <ac:chgData name="Sanghamitra Janrao" userId="240b3d8e36a677db" providerId="LiveId" clId="{CD062C7E-54DB-4AC8-BF3D-82BC5247E1B6}" dt="2023-04-29T06:33:43.984" v="1186" actId="1076"/>
          <ac:spMkLst>
            <pc:docMk/>
            <pc:sldMk cId="553378520" sldId="306"/>
            <ac:spMk id="16" creationId="{BF3D447E-7004-54A8-16DF-58F36FCBAE84}"/>
          </ac:spMkLst>
        </pc:spChg>
        <pc:spChg chg="mod">
          <ac:chgData name="Sanghamitra Janrao" userId="240b3d8e36a677db" providerId="LiveId" clId="{CD062C7E-54DB-4AC8-BF3D-82BC5247E1B6}" dt="2023-04-29T06:33:37.767" v="1184" actId="1076"/>
          <ac:spMkLst>
            <pc:docMk/>
            <pc:sldMk cId="553378520" sldId="306"/>
            <ac:spMk id="18" creationId="{E2337F97-B85A-2CAE-0883-A7AD8A9E7D24}"/>
          </ac:spMkLst>
        </pc:spChg>
        <pc:spChg chg="mod">
          <ac:chgData name="Sanghamitra Janrao" userId="240b3d8e36a677db" providerId="LiveId" clId="{CD062C7E-54DB-4AC8-BF3D-82BC5247E1B6}" dt="2023-04-29T06:34:07.184" v="1191" actId="1076"/>
          <ac:spMkLst>
            <pc:docMk/>
            <pc:sldMk cId="553378520" sldId="306"/>
            <ac:spMk id="20" creationId="{0174FFE4-AB51-8139-92E9-ADE4F43CA443}"/>
          </ac:spMkLst>
        </pc:spChg>
        <pc:spChg chg="mod">
          <ac:chgData name="Sanghamitra Janrao" userId="240b3d8e36a677db" providerId="LiveId" clId="{CD062C7E-54DB-4AC8-BF3D-82BC5247E1B6}" dt="2023-04-29T06:33:55.646" v="1188" actId="1076"/>
          <ac:spMkLst>
            <pc:docMk/>
            <pc:sldMk cId="553378520" sldId="306"/>
            <ac:spMk id="23" creationId="{C7D7433E-F020-E16C-55F9-4A269DB4929C}"/>
          </ac:spMkLst>
        </pc:spChg>
        <pc:spChg chg="mod">
          <ac:chgData name="Sanghamitra Janrao" userId="240b3d8e36a677db" providerId="LiveId" clId="{CD062C7E-54DB-4AC8-BF3D-82BC5247E1B6}" dt="2023-04-29T06:33:57.978" v="1189" actId="1076"/>
          <ac:spMkLst>
            <pc:docMk/>
            <pc:sldMk cId="553378520" sldId="306"/>
            <ac:spMk id="25" creationId="{29F8E1DE-795F-A6F4-7B6E-387F27890B51}"/>
          </ac:spMkLst>
        </pc:spChg>
        <pc:spChg chg="mod">
          <ac:chgData name="Sanghamitra Janrao" userId="240b3d8e36a677db" providerId="LiveId" clId="{CD062C7E-54DB-4AC8-BF3D-82BC5247E1B6}" dt="2023-04-29T06:34:02.211" v="1190" actId="1076"/>
          <ac:spMkLst>
            <pc:docMk/>
            <pc:sldMk cId="553378520" sldId="306"/>
            <ac:spMk id="27" creationId="{C04A04B9-61D5-F351-A425-E5E26E0EA8D1}"/>
          </ac:spMkLst>
        </pc:spChg>
      </pc:sldChg>
      <pc:sldChg chg="addSp delSp modSp new del mod">
        <pc:chgData name="Sanghamitra Janrao" userId="240b3d8e36a677db" providerId="LiveId" clId="{CD062C7E-54DB-4AC8-BF3D-82BC5247E1B6}" dt="2023-04-29T06:20:17.688" v="970" actId="47"/>
        <pc:sldMkLst>
          <pc:docMk/>
          <pc:sldMk cId="2792254584" sldId="307"/>
        </pc:sldMkLst>
        <pc:spChg chg="del">
          <ac:chgData name="Sanghamitra Janrao" userId="240b3d8e36a677db" providerId="LiveId" clId="{CD062C7E-54DB-4AC8-BF3D-82BC5247E1B6}" dt="2023-04-29T05:59:05.863" v="925" actId="931"/>
          <ac:spMkLst>
            <pc:docMk/>
            <pc:sldMk cId="2792254584" sldId="307"/>
            <ac:spMk id="2" creationId="{489C09E9-4F0E-3C6F-B5D4-42DCEDB975D9}"/>
          </ac:spMkLst>
        </pc:spChg>
        <pc:spChg chg="mod">
          <ac:chgData name="Sanghamitra Janrao" userId="240b3d8e36a677db" providerId="LiveId" clId="{CD062C7E-54DB-4AC8-BF3D-82BC5247E1B6}" dt="2023-04-29T06:20:01.577" v="957" actId="21"/>
          <ac:spMkLst>
            <pc:docMk/>
            <pc:sldMk cId="2792254584" sldId="307"/>
            <ac:spMk id="3" creationId="{0A4F8813-AA0D-3506-2E9C-5AB37418F5F5}"/>
          </ac:spMkLst>
        </pc:spChg>
        <pc:spChg chg="del">
          <ac:chgData name="Sanghamitra Janrao" userId="240b3d8e36a677db" providerId="LiveId" clId="{CD062C7E-54DB-4AC8-BF3D-82BC5247E1B6}" dt="2023-04-29T05:58:21.689" v="924" actId="478"/>
          <ac:spMkLst>
            <pc:docMk/>
            <pc:sldMk cId="2792254584" sldId="307"/>
            <ac:spMk id="4" creationId="{BB6C8B0B-866F-A3E5-749A-9225AFCC0803}"/>
          </ac:spMkLst>
        </pc:spChg>
        <pc:spChg chg="add del mod">
          <ac:chgData name="Sanghamitra Janrao" userId="240b3d8e36a677db" providerId="LiveId" clId="{CD062C7E-54DB-4AC8-BF3D-82BC5247E1B6}" dt="2023-04-29T06:14:08.402" v="929" actId="21"/>
          <ac:spMkLst>
            <pc:docMk/>
            <pc:sldMk cId="2792254584" sldId="307"/>
            <ac:spMk id="7" creationId="{878F9ABA-2CDD-C188-A67F-EC010AB23E56}"/>
          </ac:spMkLst>
        </pc:spChg>
        <pc:spChg chg="add del mod">
          <ac:chgData name="Sanghamitra Janrao" userId="240b3d8e36a677db" providerId="LiveId" clId="{CD062C7E-54DB-4AC8-BF3D-82BC5247E1B6}" dt="2023-04-29T06:14:05.726" v="928" actId="478"/>
          <ac:spMkLst>
            <pc:docMk/>
            <pc:sldMk cId="2792254584" sldId="307"/>
            <ac:spMk id="9" creationId="{1D6EB734-3673-B61E-9E91-DBDA3BE4B36C}"/>
          </ac:spMkLst>
        </pc:spChg>
        <pc:spChg chg="add mod">
          <ac:chgData name="Sanghamitra Janrao" userId="240b3d8e36a677db" providerId="LiveId" clId="{CD062C7E-54DB-4AC8-BF3D-82BC5247E1B6}" dt="2023-04-29T06:14:08.402" v="929" actId="21"/>
          <ac:spMkLst>
            <pc:docMk/>
            <pc:sldMk cId="2792254584" sldId="307"/>
            <ac:spMk id="11" creationId="{17E05575-5C9F-FC5F-9D43-1D313DC941F7}"/>
          </ac:spMkLst>
        </pc:spChg>
        <pc:picChg chg="add del mod">
          <ac:chgData name="Sanghamitra Janrao" userId="240b3d8e36a677db" providerId="LiveId" clId="{CD062C7E-54DB-4AC8-BF3D-82BC5247E1B6}" dt="2023-04-29T06:14:08.402" v="929" actId="21"/>
          <ac:picMkLst>
            <pc:docMk/>
            <pc:sldMk cId="2792254584" sldId="307"/>
            <ac:picMk id="6" creationId="{6BDC9575-DA57-7578-103B-F29CAA2B5A89}"/>
          </ac:picMkLst>
        </pc:picChg>
      </pc:sldChg>
      <pc:sldChg chg="addSp delSp modSp new del mod modClrScheme chgLayout">
        <pc:chgData name="Sanghamitra Janrao" userId="240b3d8e36a677db" providerId="LiveId" clId="{CD062C7E-54DB-4AC8-BF3D-82BC5247E1B6}" dt="2023-04-29T06:23:35.836" v="986" actId="47"/>
        <pc:sldMkLst>
          <pc:docMk/>
          <pc:sldMk cId="3533030163" sldId="307"/>
        </pc:sldMkLst>
        <pc:spChg chg="del mod ord">
          <ac:chgData name="Sanghamitra Janrao" userId="240b3d8e36a677db" providerId="LiveId" clId="{CD062C7E-54DB-4AC8-BF3D-82BC5247E1B6}" dt="2023-04-29T06:23:30.715" v="984" actId="700"/>
          <ac:spMkLst>
            <pc:docMk/>
            <pc:sldMk cId="3533030163" sldId="307"/>
            <ac:spMk id="2" creationId="{EBAB9EB5-9F74-DD78-7102-CC6E9D333B48}"/>
          </ac:spMkLst>
        </pc:spChg>
        <pc:spChg chg="del mod ord">
          <ac:chgData name="Sanghamitra Janrao" userId="240b3d8e36a677db" providerId="LiveId" clId="{CD062C7E-54DB-4AC8-BF3D-82BC5247E1B6}" dt="2023-04-29T06:23:30.715" v="984" actId="700"/>
          <ac:spMkLst>
            <pc:docMk/>
            <pc:sldMk cId="3533030163" sldId="307"/>
            <ac:spMk id="3" creationId="{A419EA11-EBFA-02F0-5E63-FFA45657ACE8}"/>
          </ac:spMkLst>
        </pc:spChg>
        <pc:spChg chg="mod ord">
          <ac:chgData name="Sanghamitra Janrao" userId="240b3d8e36a677db" providerId="LiveId" clId="{CD062C7E-54DB-4AC8-BF3D-82BC5247E1B6}" dt="2023-04-29T06:23:30.715" v="984" actId="700"/>
          <ac:spMkLst>
            <pc:docMk/>
            <pc:sldMk cId="3533030163" sldId="307"/>
            <ac:spMk id="4" creationId="{795FA97C-CB8E-0CE9-8697-E63EE5F2F6DA}"/>
          </ac:spMkLst>
        </pc:spChg>
        <pc:spChg chg="mod ord">
          <ac:chgData name="Sanghamitra Janrao" userId="240b3d8e36a677db" providerId="LiveId" clId="{CD062C7E-54DB-4AC8-BF3D-82BC5247E1B6}" dt="2023-04-29T06:23:30.715" v="984" actId="700"/>
          <ac:spMkLst>
            <pc:docMk/>
            <pc:sldMk cId="3533030163" sldId="307"/>
            <ac:spMk id="5" creationId="{37A268F5-68A9-B1A7-2B8D-A5C6E87A1EB0}"/>
          </ac:spMkLst>
        </pc:spChg>
        <pc:spChg chg="mod ord">
          <ac:chgData name="Sanghamitra Janrao" userId="240b3d8e36a677db" providerId="LiveId" clId="{CD062C7E-54DB-4AC8-BF3D-82BC5247E1B6}" dt="2023-04-29T06:23:30.715" v="984" actId="700"/>
          <ac:spMkLst>
            <pc:docMk/>
            <pc:sldMk cId="3533030163" sldId="307"/>
            <ac:spMk id="6" creationId="{6603ED5B-D3BA-D0F0-892F-54E03FD7F94F}"/>
          </ac:spMkLst>
        </pc:spChg>
        <pc:spChg chg="del">
          <ac:chgData name="Sanghamitra Janrao" userId="240b3d8e36a677db" providerId="LiveId" clId="{CD062C7E-54DB-4AC8-BF3D-82BC5247E1B6}" dt="2023-04-29T06:23:30.715" v="984" actId="700"/>
          <ac:spMkLst>
            <pc:docMk/>
            <pc:sldMk cId="3533030163" sldId="307"/>
            <ac:spMk id="7" creationId="{23A2FC5A-0324-BC40-4DE6-7A0B32A79872}"/>
          </ac:spMkLst>
        </pc:spChg>
        <pc:spChg chg="del">
          <ac:chgData name="Sanghamitra Janrao" userId="240b3d8e36a677db" providerId="LiveId" clId="{CD062C7E-54DB-4AC8-BF3D-82BC5247E1B6}" dt="2023-04-29T06:23:30.715" v="984" actId="700"/>
          <ac:spMkLst>
            <pc:docMk/>
            <pc:sldMk cId="3533030163" sldId="307"/>
            <ac:spMk id="8" creationId="{31DC8C96-92C9-C0E3-6041-5B202EEF5BD4}"/>
          </ac:spMkLst>
        </pc:spChg>
        <pc:spChg chg="del">
          <ac:chgData name="Sanghamitra Janrao" userId="240b3d8e36a677db" providerId="LiveId" clId="{CD062C7E-54DB-4AC8-BF3D-82BC5247E1B6}" dt="2023-04-29T06:23:30.715" v="984" actId="700"/>
          <ac:spMkLst>
            <pc:docMk/>
            <pc:sldMk cId="3533030163" sldId="307"/>
            <ac:spMk id="9" creationId="{C21150BA-7CC7-CCD4-1ACF-E401DD5CB2AF}"/>
          </ac:spMkLst>
        </pc:spChg>
        <pc:spChg chg="del">
          <ac:chgData name="Sanghamitra Janrao" userId="240b3d8e36a677db" providerId="LiveId" clId="{CD062C7E-54DB-4AC8-BF3D-82BC5247E1B6}" dt="2023-04-29T06:23:30.715" v="984" actId="700"/>
          <ac:spMkLst>
            <pc:docMk/>
            <pc:sldMk cId="3533030163" sldId="307"/>
            <ac:spMk id="10" creationId="{A0C188CF-5681-3FBB-6F3D-EC2C13202A66}"/>
          </ac:spMkLst>
        </pc:spChg>
        <pc:spChg chg="del mod ord">
          <ac:chgData name="Sanghamitra Janrao" userId="240b3d8e36a677db" providerId="LiveId" clId="{CD062C7E-54DB-4AC8-BF3D-82BC5247E1B6}" dt="2023-04-29T06:23:30.715" v="984" actId="700"/>
          <ac:spMkLst>
            <pc:docMk/>
            <pc:sldMk cId="3533030163" sldId="307"/>
            <ac:spMk id="11" creationId="{626638E8-70AF-BBF4-2041-9C878E9280A6}"/>
          </ac:spMkLst>
        </pc:spChg>
        <pc:spChg chg="del mod ord">
          <ac:chgData name="Sanghamitra Janrao" userId="240b3d8e36a677db" providerId="LiveId" clId="{CD062C7E-54DB-4AC8-BF3D-82BC5247E1B6}" dt="2023-04-29T06:23:30.715" v="984" actId="700"/>
          <ac:spMkLst>
            <pc:docMk/>
            <pc:sldMk cId="3533030163" sldId="307"/>
            <ac:spMk id="12" creationId="{4E79DC52-297C-05B6-753A-8768C36B7169}"/>
          </ac:spMkLst>
        </pc:spChg>
        <pc:spChg chg="del">
          <ac:chgData name="Sanghamitra Janrao" userId="240b3d8e36a677db" providerId="LiveId" clId="{CD062C7E-54DB-4AC8-BF3D-82BC5247E1B6}" dt="2023-04-29T06:23:30.715" v="984" actId="700"/>
          <ac:spMkLst>
            <pc:docMk/>
            <pc:sldMk cId="3533030163" sldId="307"/>
            <ac:spMk id="13" creationId="{999D56DD-3922-C7F8-9BDD-A31F34016E83}"/>
          </ac:spMkLst>
        </pc:spChg>
        <pc:spChg chg="del">
          <ac:chgData name="Sanghamitra Janrao" userId="240b3d8e36a677db" providerId="LiveId" clId="{CD062C7E-54DB-4AC8-BF3D-82BC5247E1B6}" dt="2023-04-29T06:23:30.715" v="984" actId="700"/>
          <ac:spMkLst>
            <pc:docMk/>
            <pc:sldMk cId="3533030163" sldId="307"/>
            <ac:spMk id="14" creationId="{57BB0AF8-2CA2-0B5B-A289-FA3071BBDF46}"/>
          </ac:spMkLst>
        </pc:spChg>
        <pc:spChg chg="del">
          <ac:chgData name="Sanghamitra Janrao" userId="240b3d8e36a677db" providerId="LiveId" clId="{CD062C7E-54DB-4AC8-BF3D-82BC5247E1B6}" dt="2023-04-29T06:23:30.715" v="984" actId="700"/>
          <ac:spMkLst>
            <pc:docMk/>
            <pc:sldMk cId="3533030163" sldId="307"/>
            <ac:spMk id="15" creationId="{54001984-E9E7-DF9E-1017-51032C412778}"/>
          </ac:spMkLst>
        </pc:spChg>
        <pc:spChg chg="del">
          <ac:chgData name="Sanghamitra Janrao" userId="240b3d8e36a677db" providerId="LiveId" clId="{CD062C7E-54DB-4AC8-BF3D-82BC5247E1B6}" dt="2023-04-29T06:23:30.715" v="984" actId="700"/>
          <ac:spMkLst>
            <pc:docMk/>
            <pc:sldMk cId="3533030163" sldId="307"/>
            <ac:spMk id="16" creationId="{BD43F17E-76FB-B8FF-70E3-FF502FF9FE64}"/>
          </ac:spMkLst>
        </pc:spChg>
        <pc:spChg chg="del">
          <ac:chgData name="Sanghamitra Janrao" userId="240b3d8e36a677db" providerId="LiveId" clId="{CD062C7E-54DB-4AC8-BF3D-82BC5247E1B6}" dt="2023-04-29T06:23:30.715" v="984" actId="700"/>
          <ac:spMkLst>
            <pc:docMk/>
            <pc:sldMk cId="3533030163" sldId="307"/>
            <ac:spMk id="17" creationId="{E0902C36-1A60-7E55-507B-337F9E735D3C}"/>
          </ac:spMkLst>
        </pc:spChg>
        <pc:spChg chg="del">
          <ac:chgData name="Sanghamitra Janrao" userId="240b3d8e36a677db" providerId="LiveId" clId="{CD062C7E-54DB-4AC8-BF3D-82BC5247E1B6}" dt="2023-04-29T06:23:30.715" v="984" actId="700"/>
          <ac:spMkLst>
            <pc:docMk/>
            <pc:sldMk cId="3533030163" sldId="307"/>
            <ac:spMk id="18" creationId="{A00C3833-1E67-DCFA-EA38-6CDF1BD9D2F1}"/>
          </ac:spMkLst>
        </pc:spChg>
        <pc:spChg chg="add mod ord">
          <ac:chgData name="Sanghamitra Janrao" userId="240b3d8e36a677db" providerId="LiveId" clId="{CD062C7E-54DB-4AC8-BF3D-82BC5247E1B6}" dt="2023-04-29T06:23:30.715" v="984" actId="700"/>
          <ac:spMkLst>
            <pc:docMk/>
            <pc:sldMk cId="3533030163" sldId="307"/>
            <ac:spMk id="19" creationId="{7CDF6EE5-08E4-8B33-9708-4201263C1926}"/>
          </ac:spMkLst>
        </pc:spChg>
        <pc:spChg chg="add mod ord">
          <ac:chgData name="Sanghamitra Janrao" userId="240b3d8e36a677db" providerId="LiveId" clId="{CD062C7E-54DB-4AC8-BF3D-82BC5247E1B6}" dt="2023-04-29T06:23:30.715" v="984" actId="700"/>
          <ac:spMkLst>
            <pc:docMk/>
            <pc:sldMk cId="3533030163" sldId="307"/>
            <ac:spMk id="20" creationId="{AB9BA3FA-D05A-8A96-EF5E-AD9EE92143CC}"/>
          </ac:spMkLst>
        </pc:spChg>
        <pc:spChg chg="add del mod ord">
          <ac:chgData name="Sanghamitra Janrao" userId="240b3d8e36a677db" providerId="LiveId" clId="{CD062C7E-54DB-4AC8-BF3D-82BC5247E1B6}" dt="2023-04-29T06:23:33.213" v="985" actId="478"/>
          <ac:spMkLst>
            <pc:docMk/>
            <pc:sldMk cId="3533030163" sldId="307"/>
            <ac:spMk id="21" creationId="{DB2ED26B-4BE1-3D51-A0CE-BDFEF26FC85E}"/>
          </ac:spMkLst>
        </pc:spChg>
        <pc:spChg chg="add mod ord">
          <ac:chgData name="Sanghamitra Janrao" userId="240b3d8e36a677db" providerId="LiveId" clId="{CD062C7E-54DB-4AC8-BF3D-82BC5247E1B6}" dt="2023-04-29T06:23:30.715" v="984" actId="700"/>
          <ac:spMkLst>
            <pc:docMk/>
            <pc:sldMk cId="3533030163" sldId="307"/>
            <ac:spMk id="22" creationId="{B55F00B2-9E70-74E5-BD86-406F92321EB2}"/>
          </ac:spMkLst>
        </pc:spChg>
      </pc:sldChg>
    </pc:docChg>
  </pc:docChgLst>
  <pc:docChgLst>
    <pc:chgData name="Guest User" providerId="Windows Live" clId="Web-{22308B80-1D6B-40A8-8594-DC16CC1A2BEE}"/>
    <pc:docChg chg="addSld delSld modSld sldOrd">
      <pc:chgData name="Guest User" userId="" providerId="Windows Live" clId="Web-{22308B80-1D6B-40A8-8594-DC16CC1A2BEE}" dt="2023-04-27T09:26:42.166" v="558"/>
      <pc:docMkLst>
        <pc:docMk/>
      </pc:docMkLst>
      <pc:sldChg chg="modSp">
        <pc:chgData name="Guest User" userId="" providerId="Windows Live" clId="Web-{22308B80-1D6B-40A8-8594-DC16CC1A2BEE}" dt="2023-04-27T09:25:56.039" v="556"/>
        <pc:sldMkLst>
          <pc:docMk/>
          <pc:sldMk cId="1099397403" sldId="292"/>
        </pc:sldMkLst>
        <pc:spChg chg="mod">
          <ac:chgData name="Guest User" userId="" providerId="Windows Live" clId="Web-{22308B80-1D6B-40A8-8594-DC16CC1A2BEE}" dt="2023-04-27T08:26:22.080" v="107" actId="20577"/>
          <ac:spMkLst>
            <pc:docMk/>
            <pc:sldMk cId="1099397403" sldId="292"/>
            <ac:spMk id="8" creationId="{14AE4BC8-F27F-0EC3-F1CF-96BE0A0981F5}"/>
          </ac:spMkLst>
        </pc:spChg>
        <pc:graphicFrameChg chg="mod modGraphic">
          <ac:chgData name="Guest User" userId="" providerId="Windows Live" clId="Web-{22308B80-1D6B-40A8-8594-DC16CC1A2BEE}" dt="2023-04-27T09:25:56.039" v="556"/>
          <ac:graphicFrameMkLst>
            <pc:docMk/>
            <pc:sldMk cId="1099397403" sldId="292"/>
            <ac:graphicFrameMk id="26" creationId="{D9783CCA-C635-7FF9-7B55-723F1CDC767C}"/>
          </ac:graphicFrameMkLst>
        </pc:graphicFrameChg>
      </pc:sldChg>
      <pc:sldChg chg="addSp modSp">
        <pc:chgData name="Guest User" userId="" providerId="Windows Live" clId="Web-{22308B80-1D6B-40A8-8594-DC16CC1A2BEE}" dt="2023-04-27T08:34:14.394" v="211" actId="20577"/>
        <pc:sldMkLst>
          <pc:docMk/>
          <pc:sldMk cId="1408619735" sldId="293"/>
        </pc:sldMkLst>
        <pc:spChg chg="mod">
          <ac:chgData name="Guest User" userId="" providerId="Windows Live" clId="Web-{22308B80-1D6B-40A8-8594-DC16CC1A2BEE}" dt="2023-04-27T08:32:41.562" v="199" actId="1076"/>
          <ac:spMkLst>
            <pc:docMk/>
            <pc:sldMk cId="1408619735" sldId="293"/>
            <ac:spMk id="2" creationId="{178D3F43-7DE4-A392-050C-1AAE2661CFAC}"/>
          </ac:spMkLst>
        </pc:spChg>
        <pc:spChg chg="add mod">
          <ac:chgData name="Guest User" userId="" providerId="Windows Live" clId="Web-{22308B80-1D6B-40A8-8594-DC16CC1A2BEE}" dt="2023-04-27T08:34:14.394" v="211" actId="20577"/>
          <ac:spMkLst>
            <pc:docMk/>
            <pc:sldMk cId="1408619735" sldId="293"/>
            <ac:spMk id="6" creationId="{3305C119-1771-D157-E64B-1B9D4F6DF393}"/>
          </ac:spMkLst>
        </pc:spChg>
      </pc:sldChg>
      <pc:sldChg chg="addSp delSp modSp ord">
        <pc:chgData name="Guest User" userId="" providerId="Windows Live" clId="Web-{22308B80-1D6B-40A8-8594-DC16CC1A2BEE}" dt="2023-04-27T08:58:29.400" v="318"/>
        <pc:sldMkLst>
          <pc:docMk/>
          <pc:sldMk cId="556809102" sldId="296"/>
        </pc:sldMkLst>
        <pc:spChg chg="del">
          <ac:chgData name="Guest User" userId="" providerId="Windows Live" clId="Web-{22308B80-1D6B-40A8-8594-DC16CC1A2BEE}" dt="2023-04-27T08:56:53.178" v="312"/>
          <ac:spMkLst>
            <pc:docMk/>
            <pc:sldMk cId="556809102" sldId="296"/>
            <ac:spMk id="3" creationId="{4F4E3857-29E9-1059-2164-0F6BE7925CBF}"/>
          </ac:spMkLst>
        </pc:spChg>
        <pc:spChg chg="del">
          <ac:chgData name="Guest User" userId="" providerId="Windows Live" clId="Web-{22308B80-1D6B-40A8-8594-DC16CC1A2BEE}" dt="2023-04-27T08:57:10.444" v="315"/>
          <ac:spMkLst>
            <pc:docMk/>
            <pc:sldMk cId="556809102" sldId="296"/>
            <ac:spMk id="5" creationId="{E99288BC-0753-6544-3DAD-10EAE1367029}"/>
          </ac:spMkLst>
        </pc:spChg>
        <pc:spChg chg="mod">
          <ac:chgData name="Guest User" userId="" providerId="Windows Live" clId="Web-{22308B80-1D6B-40A8-8594-DC16CC1A2BEE}" dt="2023-04-27T08:54:06.172" v="311" actId="1076"/>
          <ac:spMkLst>
            <pc:docMk/>
            <pc:sldMk cId="556809102" sldId="296"/>
            <ac:spMk id="8" creationId="{54FF9FDF-D3EA-6E75-34A2-F5928EBD1C11}"/>
          </ac:spMkLst>
        </pc:spChg>
        <pc:picChg chg="add mod ord">
          <ac:chgData name="Guest User" userId="" providerId="Windows Live" clId="Web-{22308B80-1D6B-40A8-8594-DC16CC1A2BEE}" dt="2023-04-27T08:57:02.741" v="314" actId="1076"/>
          <ac:picMkLst>
            <pc:docMk/>
            <pc:sldMk cId="556809102" sldId="296"/>
            <ac:picMk id="2" creationId="{2A8ADFA5-2212-6579-F2A0-674D9CE15A23}"/>
          </ac:picMkLst>
        </pc:picChg>
      </pc:sldChg>
      <pc:sldChg chg="ord">
        <pc:chgData name="Guest User" userId="" providerId="Windows Live" clId="Web-{22308B80-1D6B-40A8-8594-DC16CC1A2BEE}" dt="2023-04-27T08:58:30.854" v="319"/>
        <pc:sldMkLst>
          <pc:docMk/>
          <pc:sldMk cId="3626358287" sldId="297"/>
        </pc:sldMkLst>
      </pc:sldChg>
      <pc:sldChg chg="addSp delSp modSp ord">
        <pc:chgData name="Guest User" userId="" providerId="Windows Live" clId="Web-{22308B80-1D6B-40A8-8594-DC16CC1A2BEE}" dt="2023-04-27T08:53:08.436" v="304" actId="1076"/>
        <pc:sldMkLst>
          <pc:docMk/>
          <pc:sldMk cId="51055053" sldId="299"/>
        </pc:sldMkLst>
        <pc:spChg chg="mod">
          <ac:chgData name="Guest User" userId="" providerId="Windows Live" clId="Web-{22308B80-1D6B-40A8-8594-DC16CC1A2BEE}" dt="2023-04-27T08:41:54.208" v="240" actId="20577"/>
          <ac:spMkLst>
            <pc:docMk/>
            <pc:sldMk cId="51055053" sldId="299"/>
            <ac:spMk id="2" creationId="{837F4E68-5D43-F6C7-48A2-8A6446D3FF68}"/>
          </ac:spMkLst>
        </pc:spChg>
        <pc:spChg chg="add del mod">
          <ac:chgData name="Guest User" userId="" providerId="Windows Live" clId="Web-{22308B80-1D6B-40A8-8594-DC16CC1A2BEE}" dt="2023-04-27T08:44:34.042" v="244"/>
          <ac:spMkLst>
            <pc:docMk/>
            <pc:sldMk cId="51055053" sldId="299"/>
            <ac:spMk id="68" creationId="{7245EBEC-6D21-8D92-4BC6-11D59C6AB9FD}"/>
          </ac:spMkLst>
        </pc:spChg>
        <pc:spChg chg="add del mod">
          <ac:chgData name="Guest User" userId="" providerId="Windows Live" clId="Web-{22308B80-1D6B-40A8-8594-DC16CC1A2BEE}" dt="2023-04-27T08:46:48.422" v="249"/>
          <ac:spMkLst>
            <pc:docMk/>
            <pc:sldMk cId="51055053" sldId="299"/>
            <ac:spMk id="122" creationId="{FDA5EE2D-5938-E68B-109B-01C3686C834A}"/>
          </ac:spMkLst>
        </pc:spChg>
        <pc:spChg chg="add del mod">
          <ac:chgData name="Guest User" userId="" providerId="Windows Live" clId="Web-{22308B80-1D6B-40A8-8594-DC16CC1A2BEE}" dt="2023-04-27T08:47:55.487" v="260"/>
          <ac:spMkLst>
            <pc:docMk/>
            <pc:sldMk cId="51055053" sldId="299"/>
            <ac:spMk id="257" creationId="{D0FE916D-B219-B997-A76E-1121CD84AC19}"/>
          </ac:spMkLst>
        </pc:spChg>
        <pc:spChg chg="add mod">
          <ac:chgData name="Guest User" userId="" providerId="Windows Live" clId="Web-{22308B80-1D6B-40A8-8594-DC16CC1A2BEE}" dt="2023-04-27T08:51:55.355" v="283" actId="20577"/>
          <ac:spMkLst>
            <pc:docMk/>
            <pc:sldMk cId="51055053" sldId="299"/>
            <ac:spMk id="348" creationId="{21FAC8C8-59C4-4248-E999-2D85568A4CC0}"/>
          </ac:spMkLst>
        </pc:spChg>
        <pc:spChg chg="add mod">
          <ac:chgData name="Guest User" userId="" providerId="Windows Live" clId="Web-{22308B80-1D6B-40A8-8594-DC16CC1A2BEE}" dt="2023-04-27T08:53:01.701" v="302" actId="20577"/>
          <ac:spMkLst>
            <pc:docMk/>
            <pc:sldMk cId="51055053" sldId="299"/>
            <ac:spMk id="351" creationId="{D8849273-EF68-DB65-D8CE-838B77A6BAA4}"/>
          </ac:spMkLst>
        </pc:spChg>
        <pc:graphicFrameChg chg="add del mod modGraphic">
          <ac:chgData name="Guest User" userId="" providerId="Windows Live" clId="Web-{22308B80-1D6B-40A8-8594-DC16CC1A2BEE}" dt="2023-04-27T08:48:36.332" v="264" actId="20577"/>
          <ac:graphicFrameMkLst>
            <pc:docMk/>
            <pc:sldMk cId="51055053" sldId="299"/>
            <ac:graphicFrameMk id="4" creationId="{273EF15D-5DC8-BDFB-0F3C-75BCC5600889}"/>
          </ac:graphicFrameMkLst>
        </pc:graphicFrameChg>
        <pc:picChg chg="add mod">
          <ac:chgData name="Guest User" userId="" providerId="Windows Live" clId="Web-{22308B80-1D6B-40A8-8594-DC16CC1A2BEE}" dt="2023-04-27T08:50:55.259" v="275" actId="1076"/>
          <ac:picMkLst>
            <pc:docMk/>
            <pc:sldMk cId="51055053" sldId="299"/>
            <ac:picMk id="298" creationId="{6BD8A76B-7601-3790-9EE9-01ED2F728E05}"/>
          </ac:picMkLst>
        </pc:picChg>
        <pc:picChg chg="add del mod">
          <ac:chgData name="Guest User" userId="" providerId="Windows Live" clId="Web-{22308B80-1D6B-40A8-8594-DC16CC1A2BEE}" dt="2023-04-27T08:52:53.357" v="296"/>
          <ac:picMkLst>
            <pc:docMk/>
            <pc:sldMk cId="51055053" sldId="299"/>
            <ac:picMk id="347" creationId="{DD3B8249-FAC9-FC7E-4530-DE1977B23CA1}"/>
          </ac:picMkLst>
        </pc:picChg>
        <pc:picChg chg="add mod">
          <ac:chgData name="Guest User" userId="" providerId="Windows Live" clId="Web-{22308B80-1D6B-40A8-8594-DC16CC1A2BEE}" dt="2023-04-27T08:53:08.436" v="304" actId="1076"/>
          <ac:picMkLst>
            <pc:docMk/>
            <pc:sldMk cId="51055053" sldId="299"/>
            <ac:picMk id="350" creationId="{5C7D0BB5-606C-DC1F-6D81-01BBE5B03EAA}"/>
          </ac:picMkLst>
        </pc:picChg>
      </pc:sldChg>
      <pc:sldChg chg="del">
        <pc:chgData name="Guest User" userId="" providerId="Windows Live" clId="Web-{22308B80-1D6B-40A8-8594-DC16CC1A2BEE}" dt="2023-04-27T09:26:42.166" v="558"/>
        <pc:sldMkLst>
          <pc:docMk/>
          <pc:sldMk cId="641408370" sldId="300"/>
        </pc:sldMkLst>
      </pc:sldChg>
      <pc:sldChg chg="addSp delSp modSp mod ord setBg">
        <pc:chgData name="Guest User" userId="" providerId="Windows Live" clId="Web-{22308B80-1D6B-40A8-8594-DC16CC1A2BEE}" dt="2023-04-27T09:08:33.329" v="359" actId="20577"/>
        <pc:sldMkLst>
          <pc:docMk/>
          <pc:sldMk cId="1230733730" sldId="301"/>
        </pc:sldMkLst>
        <pc:spChg chg="del">
          <ac:chgData name="Guest User" userId="" providerId="Windows Live" clId="Web-{22308B80-1D6B-40A8-8594-DC16CC1A2BEE}" dt="2023-04-27T08:59:21.465" v="333"/>
          <ac:spMkLst>
            <pc:docMk/>
            <pc:sldMk cId="1230733730" sldId="301"/>
            <ac:spMk id="2" creationId="{B1F73528-B496-D326-F483-CC045E482060}"/>
          </ac:spMkLst>
        </pc:spChg>
        <pc:spChg chg="del">
          <ac:chgData name="Guest User" userId="" providerId="Windows Live" clId="Web-{22308B80-1D6B-40A8-8594-DC16CC1A2BEE}" dt="2023-04-27T08:59:10.074" v="332"/>
          <ac:spMkLst>
            <pc:docMk/>
            <pc:sldMk cId="1230733730" sldId="301"/>
            <ac:spMk id="3" creationId="{662342AC-E8E7-5055-167D-01DFEC7B605A}"/>
          </ac:spMkLst>
        </pc:spChg>
        <pc:spChg chg="del">
          <ac:chgData name="Guest User" userId="" providerId="Windows Live" clId="Web-{22308B80-1D6B-40A8-8594-DC16CC1A2BEE}" dt="2023-04-27T08:58:57.651" v="329"/>
          <ac:spMkLst>
            <pc:docMk/>
            <pc:sldMk cId="1230733730" sldId="301"/>
            <ac:spMk id="4" creationId="{5841DD28-A4BA-DCB0-9487-D8EF5B862801}"/>
          </ac:spMkLst>
        </pc:spChg>
        <pc:spChg chg="del">
          <ac:chgData name="Guest User" userId="" providerId="Windows Live" clId="Web-{22308B80-1D6B-40A8-8594-DC16CC1A2BEE}" dt="2023-04-27T08:59:04.152" v="331"/>
          <ac:spMkLst>
            <pc:docMk/>
            <pc:sldMk cId="1230733730" sldId="301"/>
            <ac:spMk id="5" creationId="{AA6D5C04-DFCC-7561-C9A8-D9D48D4273BE}"/>
          </ac:spMkLst>
        </pc:spChg>
        <pc:spChg chg="mod">
          <ac:chgData name="Guest User" userId="" providerId="Windows Live" clId="Web-{22308B80-1D6B-40A8-8594-DC16CC1A2BEE}" dt="2023-04-27T09:07:46.390" v="353" actId="1076"/>
          <ac:spMkLst>
            <pc:docMk/>
            <pc:sldMk cId="1230733730" sldId="301"/>
            <ac:spMk id="6" creationId="{BC8BF038-1E35-B3F4-AA1F-79FB37533042}"/>
          </ac:spMkLst>
        </pc:spChg>
        <pc:spChg chg="add del mod">
          <ac:chgData name="Guest User" userId="" providerId="Windows Live" clId="Web-{22308B80-1D6B-40A8-8594-DC16CC1A2BEE}" dt="2023-04-27T08:59:04.105" v="330"/>
          <ac:spMkLst>
            <pc:docMk/>
            <pc:sldMk cId="1230733730" sldId="301"/>
            <ac:spMk id="9" creationId="{8D317EDE-4D09-8120-A02D-1BDC3AA00992}"/>
          </ac:spMkLst>
        </pc:spChg>
        <pc:spChg chg="add del">
          <ac:chgData name="Guest User" userId="" providerId="Windows Live" clId="Web-{22308B80-1D6B-40A8-8594-DC16CC1A2BEE}" dt="2023-04-27T09:04:33.492" v="344"/>
          <ac:spMkLst>
            <pc:docMk/>
            <pc:sldMk cId="1230733730" sldId="301"/>
            <ac:spMk id="12" creationId="{04A030BB-E744-4F44-8819-EA28F08030BF}"/>
          </ac:spMkLst>
        </pc:spChg>
        <pc:spChg chg="add del mod">
          <ac:chgData name="Guest User" userId="" providerId="Windows Live" clId="Web-{22308B80-1D6B-40A8-8594-DC16CC1A2BEE}" dt="2023-04-27T08:59:26.293" v="334"/>
          <ac:spMkLst>
            <pc:docMk/>
            <pc:sldMk cId="1230733730" sldId="301"/>
            <ac:spMk id="13" creationId="{C0F109C1-E5AC-6EBF-45C4-D59BFEEB3060}"/>
          </ac:spMkLst>
        </pc:spChg>
        <pc:spChg chg="add del mod">
          <ac:chgData name="Guest User" userId="" providerId="Windows Live" clId="Web-{22308B80-1D6B-40A8-8594-DC16CC1A2BEE}" dt="2023-04-27T08:59:29.637" v="335"/>
          <ac:spMkLst>
            <pc:docMk/>
            <pc:sldMk cId="1230733730" sldId="301"/>
            <ac:spMk id="15" creationId="{81EA9373-8CB8-398A-55DD-1E9CA554D482}"/>
          </ac:spMkLst>
        </pc:spChg>
        <pc:spChg chg="add del mod">
          <ac:chgData name="Guest User" userId="" providerId="Windows Live" clId="Web-{22308B80-1D6B-40A8-8594-DC16CC1A2BEE}" dt="2023-04-27T08:59:33.184" v="336"/>
          <ac:spMkLst>
            <pc:docMk/>
            <pc:sldMk cId="1230733730" sldId="301"/>
            <ac:spMk id="17" creationId="{88959258-39C7-EA13-42D6-EE8F18ABB796}"/>
          </ac:spMkLst>
        </pc:spChg>
        <pc:spChg chg="add mod ord">
          <ac:chgData name="Guest User" userId="" providerId="Windows Live" clId="Web-{22308B80-1D6B-40A8-8594-DC16CC1A2BEE}" dt="2023-04-27T09:08:33.329" v="359" actId="20577"/>
          <ac:spMkLst>
            <pc:docMk/>
            <pc:sldMk cId="1230733730" sldId="301"/>
            <ac:spMk id="19" creationId="{503342ED-BD4A-9A03-7D13-582E73F095A7}"/>
          </ac:spMkLst>
        </pc:spChg>
        <pc:spChg chg="mod ord">
          <ac:chgData name="Guest User" userId="" providerId="Windows Live" clId="Web-{22308B80-1D6B-40A8-8594-DC16CC1A2BEE}" dt="2023-04-27T09:04:33.492" v="344"/>
          <ac:spMkLst>
            <pc:docMk/>
            <pc:sldMk cId="1230733730" sldId="301"/>
            <ac:spMk id="40" creationId="{6EDDD867-5E31-E9DB-36A0-DBA423FD0E44}"/>
          </ac:spMkLst>
        </pc:spChg>
        <pc:spChg chg="mod">
          <ac:chgData name="Guest User" userId="" providerId="Windows Live" clId="Web-{22308B80-1D6B-40A8-8594-DC16CC1A2BEE}" dt="2023-04-27T09:04:33.492" v="344"/>
          <ac:spMkLst>
            <pc:docMk/>
            <pc:sldMk cId="1230733730" sldId="301"/>
            <ac:spMk id="41" creationId="{C469EE22-B529-CED0-ECE5-ADCF1F0A44C5}"/>
          </ac:spMkLst>
        </pc:spChg>
        <pc:spChg chg="mod">
          <ac:chgData name="Guest User" userId="" providerId="Windows Live" clId="Web-{22308B80-1D6B-40A8-8594-DC16CC1A2BEE}" dt="2023-04-27T09:04:33.492" v="344"/>
          <ac:spMkLst>
            <pc:docMk/>
            <pc:sldMk cId="1230733730" sldId="301"/>
            <ac:spMk id="42" creationId="{3D4038E0-5664-D671-BCC0-00F37406FFEB}"/>
          </ac:spMkLst>
        </pc:spChg>
        <pc:spChg chg="add del">
          <ac:chgData name="Guest User" userId="" providerId="Windows Live" clId="Web-{22308B80-1D6B-40A8-8594-DC16CC1A2BEE}" dt="2023-04-27T09:04:33.492" v="344"/>
          <ac:spMkLst>
            <pc:docMk/>
            <pc:sldMk cId="1230733730" sldId="301"/>
            <ac:spMk id="48" creationId="{D009D6D5-DAC2-4A8B-A17A-E206B9012D09}"/>
          </ac:spMkLst>
        </pc:spChg>
        <pc:picChg chg="add del">
          <ac:chgData name="Guest User" userId="" providerId="Windows Live" clId="Web-{22308B80-1D6B-40A8-8594-DC16CC1A2BEE}" dt="2023-04-27T09:04:33.492" v="344"/>
          <ac:picMkLst>
            <pc:docMk/>
            <pc:sldMk cId="1230733730" sldId="301"/>
            <ac:picMk id="44" creationId="{75C9F387-5AA0-010C-708C-5B0E693CD499}"/>
          </ac:picMkLst>
        </pc:picChg>
      </pc:sldChg>
      <pc:sldChg chg="modSp ord">
        <pc:chgData name="Guest User" userId="" providerId="Windows Live" clId="Web-{22308B80-1D6B-40A8-8594-DC16CC1A2BEE}" dt="2023-04-27T08:43:55.571" v="242" actId="1076"/>
        <pc:sldMkLst>
          <pc:docMk/>
          <pc:sldMk cId="3430532391" sldId="303"/>
        </pc:sldMkLst>
        <pc:spChg chg="mod">
          <ac:chgData name="Guest User" userId="" providerId="Windows Live" clId="Web-{22308B80-1D6B-40A8-8594-DC16CC1A2BEE}" dt="2023-04-27T08:36:05.773" v="222" actId="20577"/>
          <ac:spMkLst>
            <pc:docMk/>
            <pc:sldMk cId="3430532391" sldId="303"/>
            <ac:spMk id="3" creationId="{DE9D6958-1447-37D1-E298-768DD451D1FE}"/>
          </ac:spMkLst>
        </pc:spChg>
        <pc:spChg chg="mod">
          <ac:chgData name="Guest User" userId="" providerId="Windows Live" clId="Web-{22308B80-1D6B-40A8-8594-DC16CC1A2BEE}" dt="2023-04-27T08:43:55.571" v="242" actId="1076"/>
          <ac:spMkLst>
            <pc:docMk/>
            <pc:sldMk cId="3430532391" sldId="303"/>
            <ac:spMk id="4" creationId="{5910C942-5FCA-F337-EED1-DAA03D741184}"/>
          </ac:spMkLst>
        </pc:spChg>
      </pc:sldChg>
      <pc:sldChg chg="ord">
        <pc:chgData name="Guest User" userId="" providerId="Windows Live" clId="Web-{22308B80-1D6B-40A8-8594-DC16CC1A2BEE}" dt="2023-04-27T09:09:32.456" v="360"/>
        <pc:sldMkLst>
          <pc:docMk/>
          <pc:sldMk cId="1494657989" sldId="304"/>
        </pc:sldMkLst>
      </pc:sldChg>
      <pc:sldChg chg="addSp delSp modSp del ord">
        <pc:chgData name="Guest User" userId="" providerId="Windows Live" clId="Web-{22308B80-1D6B-40A8-8594-DC16CC1A2BEE}" dt="2023-04-27T09:26:38.447" v="557"/>
        <pc:sldMkLst>
          <pc:docMk/>
          <pc:sldMk cId="530760661" sldId="305"/>
        </pc:sldMkLst>
        <pc:spChg chg="add del mod">
          <ac:chgData name="Guest User" userId="" providerId="Windows Live" clId="Web-{22308B80-1D6B-40A8-8594-DC16CC1A2BEE}" dt="2023-04-27T08:21:06.599" v="15"/>
          <ac:spMkLst>
            <pc:docMk/>
            <pc:sldMk cId="530760661" sldId="305"/>
            <ac:spMk id="2" creationId="{9880383E-ED61-E6D3-894A-DB19AB272C5F}"/>
          </ac:spMkLst>
        </pc:spChg>
        <pc:spChg chg="add del mod">
          <ac:chgData name="Guest User" userId="" providerId="Windows Live" clId="Web-{22308B80-1D6B-40A8-8594-DC16CC1A2BEE}" dt="2023-04-27T08:18:49.954" v="3"/>
          <ac:spMkLst>
            <pc:docMk/>
            <pc:sldMk cId="530760661" sldId="305"/>
            <ac:spMk id="8" creationId="{E067A024-D940-6B62-76BC-B128042CAFD4}"/>
          </ac:spMkLst>
        </pc:spChg>
        <pc:spChg chg="add mod">
          <ac:chgData name="Guest User" userId="" providerId="Windows Live" clId="Web-{22308B80-1D6B-40A8-8594-DC16CC1A2BEE}" dt="2023-04-27T08:21:53.648" v="33" actId="20577"/>
          <ac:spMkLst>
            <pc:docMk/>
            <pc:sldMk cId="530760661" sldId="305"/>
            <ac:spMk id="12" creationId="{0A892212-9222-5706-206F-EF64C6B87E71}"/>
          </ac:spMkLst>
        </pc:spChg>
        <pc:spChg chg="add del mod">
          <ac:chgData name="Guest User" userId="" providerId="Windows Live" clId="Web-{22308B80-1D6B-40A8-8594-DC16CC1A2BEE}" dt="2023-04-27T08:21:13.740" v="18"/>
          <ac:spMkLst>
            <pc:docMk/>
            <pc:sldMk cId="530760661" sldId="305"/>
            <ac:spMk id="13" creationId="{D66E3C0E-A25B-B15C-B7B0-898040BD665E}"/>
          </ac:spMkLst>
        </pc:spChg>
        <pc:spChg chg="add mod">
          <ac:chgData name="Guest User" userId="" providerId="Windows Live" clId="Web-{22308B80-1D6B-40A8-8594-DC16CC1A2BEE}" dt="2023-04-27T08:21:36.585" v="20" actId="1076"/>
          <ac:spMkLst>
            <pc:docMk/>
            <pc:sldMk cId="530760661" sldId="305"/>
            <ac:spMk id="14" creationId="{DC6ADD11-BB2E-ADB6-7CC7-DFBE7D8E5709}"/>
          </ac:spMkLst>
        </pc:spChg>
        <pc:spChg chg="add">
          <ac:chgData name="Guest User" userId="" providerId="Windows Live" clId="Web-{22308B80-1D6B-40A8-8594-DC16CC1A2BEE}" dt="2023-04-27T08:21:39.851" v="21"/>
          <ac:spMkLst>
            <pc:docMk/>
            <pc:sldMk cId="530760661" sldId="305"/>
            <ac:spMk id="15" creationId="{DC6ADD11-BB2E-ADB6-7CC7-DFBE7D8E5709}"/>
          </ac:spMkLst>
        </pc:spChg>
        <pc:graphicFrameChg chg="del">
          <ac:chgData name="Guest User" userId="" providerId="Windows Live" clId="Web-{22308B80-1D6B-40A8-8594-DC16CC1A2BEE}" dt="2023-04-27T08:18:15.406" v="0"/>
          <ac:graphicFrameMkLst>
            <pc:docMk/>
            <pc:sldMk cId="530760661" sldId="305"/>
            <ac:graphicFrameMk id="7" creationId="{80B390EA-BEFE-E472-B339-A10C16750318}"/>
          </ac:graphicFrameMkLst>
        </pc:graphicFrameChg>
        <pc:graphicFrameChg chg="add mod modGraphic">
          <ac:chgData name="Guest User" userId="" providerId="Windows Live" clId="Web-{22308B80-1D6B-40A8-8594-DC16CC1A2BEE}" dt="2023-04-27T08:25:08.639" v="88"/>
          <ac:graphicFrameMkLst>
            <pc:docMk/>
            <pc:sldMk cId="530760661" sldId="305"/>
            <ac:graphicFrameMk id="17" creationId="{715EAF60-E023-106A-EAD9-0B67B26D3AA8}"/>
          </ac:graphicFrameMkLst>
        </pc:graphicFrameChg>
        <pc:picChg chg="add del mod ord">
          <ac:chgData name="Guest User" userId="" providerId="Windows Live" clId="Web-{22308B80-1D6B-40A8-8594-DC16CC1A2BEE}" dt="2023-04-27T08:18:20.124" v="2"/>
          <ac:picMkLst>
            <pc:docMk/>
            <pc:sldMk cId="530760661" sldId="305"/>
            <ac:picMk id="9" creationId="{8711DE80-76D4-F8B7-9E48-7479ABD4FF9F}"/>
          </ac:picMkLst>
        </pc:picChg>
        <pc:picChg chg="add del mod">
          <ac:chgData name="Guest User" userId="" providerId="Windows Live" clId="Web-{22308B80-1D6B-40A8-8594-DC16CC1A2BEE}" dt="2023-04-27T08:19:25.064" v="13"/>
          <ac:picMkLst>
            <pc:docMk/>
            <pc:sldMk cId="530760661" sldId="305"/>
            <ac:picMk id="10" creationId="{BBFF6A48-6F95-D3CD-DEEF-E29A5B9AFA69}"/>
          </ac:picMkLst>
        </pc:picChg>
      </pc:sldChg>
      <pc:sldChg chg="addSp delSp modSp add ord replId">
        <pc:chgData name="Guest User" userId="" providerId="Windows Live" clId="Web-{22308B80-1D6B-40A8-8594-DC16CC1A2BEE}" dt="2023-04-27T09:24:49.037" v="504" actId="14100"/>
        <pc:sldMkLst>
          <pc:docMk/>
          <pc:sldMk cId="553378520" sldId="306"/>
        </pc:sldMkLst>
        <pc:spChg chg="del">
          <ac:chgData name="Guest User" userId="" providerId="Windows Live" clId="Web-{22308B80-1D6B-40A8-8594-DC16CC1A2BEE}" dt="2023-04-27T09:11:40.086" v="377"/>
          <ac:spMkLst>
            <pc:docMk/>
            <pc:sldMk cId="553378520" sldId="306"/>
            <ac:spMk id="3" creationId="{AEC5D843-B3AD-A05F-0705-ED8E8CAEE1B6}"/>
          </ac:spMkLst>
        </pc:spChg>
        <pc:spChg chg="mod">
          <ac:chgData name="Guest User" userId="" providerId="Windows Live" clId="Web-{22308B80-1D6B-40A8-8594-DC16CC1A2BEE}" dt="2023-04-27T09:11:22.866" v="374" actId="20577"/>
          <ac:spMkLst>
            <pc:docMk/>
            <pc:sldMk cId="553378520" sldId="306"/>
            <ac:spMk id="4" creationId="{5568DB1E-CAF3-E47E-CFDB-8E7A4BAB330D}"/>
          </ac:spMkLst>
        </pc:spChg>
        <pc:spChg chg="del">
          <ac:chgData name="Guest User" userId="" providerId="Windows Live" clId="Web-{22308B80-1D6B-40A8-8594-DC16CC1A2BEE}" dt="2023-04-27T09:11:53.352" v="379"/>
          <ac:spMkLst>
            <pc:docMk/>
            <pc:sldMk cId="553378520" sldId="306"/>
            <ac:spMk id="5" creationId="{56EE33A4-06F3-061E-51B2-09D207997423}"/>
          </ac:spMkLst>
        </pc:spChg>
        <pc:spChg chg="del">
          <ac:chgData name="Guest User" userId="" providerId="Windows Live" clId="Web-{22308B80-1D6B-40A8-8594-DC16CC1A2BEE}" dt="2023-04-27T09:11:42.820" v="378"/>
          <ac:spMkLst>
            <pc:docMk/>
            <pc:sldMk cId="553378520" sldId="306"/>
            <ac:spMk id="6" creationId="{BC7AC94E-92F5-8D66-E9D1-ABB7F7A4DBBF}"/>
          </ac:spMkLst>
        </pc:spChg>
        <pc:spChg chg="mod">
          <ac:chgData name="Guest User" userId="" providerId="Windows Live" clId="Web-{22308B80-1D6B-40A8-8594-DC16CC1A2BEE}" dt="2023-04-27T09:23:51.738" v="491" actId="1076"/>
          <ac:spMkLst>
            <pc:docMk/>
            <pc:sldMk cId="553378520" sldId="306"/>
            <ac:spMk id="7" creationId="{7837E72D-A4FE-5657-7113-8489D1AA8BEA}"/>
          </ac:spMkLst>
        </pc:spChg>
        <pc:spChg chg="mod">
          <ac:chgData name="Guest User" userId="" providerId="Windows Live" clId="Web-{22308B80-1D6B-40A8-8594-DC16CC1A2BEE}" dt="2023-04-27T09:24:18.957" v="498" actId="1076"/>
          <ac:spMkLst>
            <pc:docMk/>
            <pc:sldMk cId="553378520" sldId="306"/>
            <ac:spMk id="8" creationId="{F558B89D-0C7A-6109-12F3-DDE1D5AE4F09}"/>
          </ac:spMkLst>
        </pc:spChg>
        <pc:spChg chg="del mod">
          <ac:chgData name="Guest User" userId="" providerId="Windows Live" clId="Web-{22308B80-1D6B-40A8-8594-DC16CC1A2BEE}" dt="2023-04-27T09:22:21.703" v="476"/>
          <ac:spMkLst>
            <pc:docMk/>
            <pc:sldMk cId="553378520" sldId="306"/>
            <ac:spMk id="9" creationId="{DA475498-2E97-3B3A-2E57-8FA1FD52E478}"/>
          </ac:spMkLst>
        </pc:spChg>
        <pc:spChg chg="del">
          <ac:chgData name="Guest User" userId="" providerId="Windows Live" clId="Web-{22308B80-1D6B-40A8-8594-DC16CC1A2BEE}" dt="2023-04-27T09:11:56.227" v="380"/>
          <ac:spMkLst>
            <pc:docMk/>
            <pc:sldMk cId="553378520" sldId="306"/>
            <ac:spMk id="10" creationId="{62EFD03C-12AC-EBE2-E13B-7DD3AE1E3955}"/>
          </ac:spMkLst>
        </pc:spChg>
        <pc:spChg chg="del">
          <ac:chgData name="Guest User" userId="" providerId="Windows Live" clId="Web-{22308B80-1D6B-40A8-8594-DC16CC1A2BEE}" dt="2023-04-27T09:11:59.086" v="381"/>
          <ac:spMkLst>
            <pc:docMk/>
            <pc:sldMk cId="553378520" sldId="306"/>
            <ac:spMk id="11" creationId="{0D0ABE4E-2F0F-4E08-0449-AA1EF114CB57}"/>
          </ac:spMkLst>
        </pc:spChg>
        <pc:spChg chg="del">
          <ac:chgData name="Guest User" userId="" providerId="Windows Live" clId="Web-{22308B80-1D6B-40A8-8594-DC16CC1A2BEE}" dt="2023-04-27T09:12:02.727" v="382"/>
          <ac:spMkLst>
            <pc:docMk/>
            <pc:sldMk cId="553378520" sldId="306"/>
            <ac:spMk id="12" creationId="{A75DCC82-529F-D8B3-B890-25B476296EFF}"/>
          </ac:spMkLst>
        </pc:spChg>
        <pc:spChg chg="del">
          <ac:chgData name="Guest User" userId="" providerId="Windows Live" clId="Web-{22308B80-1D6B-40A8-8594-DC16CC1A2BEE}" dt="2023-04-27T09:12:05.977" v="383"/>
          <ac:spMkLst>
            <pc:docMk/>
            <pc:sldMk cId="553378520" sldId="306"/>
            <ac:spMk id="13" creationId="{7F061705-6478-52B2-9B05-43B7606DC404}"/>
          </ac:spMkLst>
        </pc:spChg>
        <pc:spChg chg="add del mod">
          <ac:chgData name="Guest User" userId="" providerId="Windows Live" clId="Web-{22308B80-1D6B-40A8-8594-DC16CC1A2BEE}" dt="2023-04-27T09:11:37.195" v="376"/>
          <ac:spMkLst>
            <pc:docMk/>
            <pc:sldMk cId="553378520" sldId="306"/>
            <ac:spMk id="14" creationId="{441918A9-D771-02E9-ECCE-E3BEA858B50A}"/>
          </ac:spMkLst>
        </pc:spChg>
        <pc:spChg chg="add mod">
          <ac:chgData name="Guest User" userId="" providerId="Windows Live" clId="Web-{22308B80-1D6B-40A8-8594-DC16CC1A2BEE}" dt="2023-04-27T09:13:04.167" v="392" actId="14100"/>
          <ac:spMkLst>
            <pc:docMk/>
            <pc:sldMk cId="553378520" sldId="306"/>
            <ac:spMk id="16" creationId="{BF3D447E-7004-54A8-16DF-58F36FCBAE84}"/>
          </ac:spMkLst>
        </pc:spChg>
        <pc:spChg chg="add mod">
          <ac:chgData name="Guest User" userId="" providerId="Windows Live" clId="Web-{22308B80-1D6B-40A8-8594-DC16CC1A2BEE}" dt="2023-04-27T09:23:20.080" v="487" actId="1076"/>
          <ac:spMkLst>
            <pc:docMk/>
            <pc:sldMk cId="553378520" sldId="306"/>
            <ac:spMk id="18" creationId="{E2337F97-B85A-2CAE-0883-A7AD8A9E7D24}"/>
          </ac:spMkLst>
        </pc:spChg>
        <pc:spChg chg="add mod">
          <ac:chgData name="Guest User" userId="" providerId="Windows Live" clId="Web-{22308B80-1D6B-40A8-8594-DC16CC1A2BEE}" dt="2023-04-27T09:15:00.577" v="418" actId="1076"/>
          <ac:spMkLst>
            <pc:docMk/>
            <pc:sldMk cId="553378520" sldId="306"/>
            <ac:spMk id="20" creationId="{0174FFE4-AB51-8139-92E9-ADE4F43CA443}"/>
          </ac:spMkLst>
        </pc:spChg>
        <pc:spChg chg="add mod">
          <ac:chgData name="Guest User" userId="" providerId="Windows Live" clId="Web-{22308B80-1D6B-40A8-8594-DC16CC1A2BEE}" dt="2023-04-27T09:24:34.130" v="501" actId="1076"/>
          <ac:spMkLst>
            <pc:docMk/>
            <pc:sldMk cId="553378520" sldId="306"/>
            <ac:spMk id="23" creationId="{C7D7433E-F020-E16C-55F9-4A269DB4929C}"/>
          </ac:spMkLst>
        </pc:spChg>
        <pc:spChg chg="add mod">
          <ac:chgData name="Guest User" userId="" providerId="Windows Live" clId="Web-{22308B80-1D6B-40A8-8594-DC16CC1A2BEE}" dt="2023-04-27T09:24:28.864" v="500" actId="1076"/>
          <ac:spMkLst>
            <pc:docMk/>
            <pc:sldMk cId="553378520" sldId="306"/>
            <ac:spMk id="25" creationId="{29F8E1DE-795F-A6F4-7B6E-387F27890B51}"/>
          </ac:spMkLst>
        </pc:spChg>
        <pc:spChg chg="add mod">
          <ac:chgData name="Guest User" userId="" providerId="Windows Live" clId="Web-{22308B80-1D6B-40A8-8594-DC16CC1A2BEE}" dt="2023-04-27T09:24:22.489" v="499" actId="1076"/>
          <ac:spMkLst>
            <pc:docMk/>
            <pc:sldMk cId="553378520" sldId="306"/>
            <ac:spMk id="27" creationId="{C04A04B9-61D5-F351-A425-E5E26E0EA8D1}"/>
          </ac:spMkLst>
        </pc:spChg>
        <pc:spChg chg="add del mod">
          <ac:chgData name="Guest User" userId="" providerId="Windows Live" clId="Web-{22308B80-1D6B-40A8-8594-DC16CC1A2BEE}" dt="2023-04-27T09:22:36.735" v="479"/>
          <ac:spMkLst>
            <pc:docMk/>
            <pc:sldMk cId="553378520" sldId="306"/>
            <ac:spMk id="29" creationId="{9732290D-A1D5-BFBC-DF28-D8EB785405A2}"/>
          </ac:spMkLst>
        </pc:spChg>
        <pc:spChg chg="add del mod">
          <ac:chgData name="Guest User" userId="" providerId="Windows Live" clId="Web-{22308B80-1D6B-40A8-8594-DC16CC1A2BEE}" dt="2023-04-27T09:22:26.859" v="478"/>
          <ac:spMkLst>
            <pc:docMk/>
            <pc:sldMk cId="553378520" sldId="306"/>
            <ac:spMk id="31" creationId="{72BF64FD-CCDA-38F6-F8D4-9D91F3623391}"/>
          </ac:spMkLst>
        </pc:spChg>
        <pc:picChg chg="del">
          <ac:chgData name="Guest User" userId="" providerId="Windows Live" clId="Web-{22308B80-1D6B-40A8-8594-DC16CC1A2BEE}" dt="2023-04-27T09:11:18.522" v="373"/>
          <ac:picMkLst>
            <pc:docMk/>
            <pc:sldMk cId="553378520" sldId="306"/>
            <ac:picMk id="33" creationId="{486653C1-8CBA-D4A6-5FEC-FD1036006F6C}"/>
          </ac:picMkLst>
        </pc:picChg>
        <pc:cxnChg chg="mod">
          <ac:chgData name="Guest User" userId="" providerId="Windows Live" clId="Web-{22308B80-1D6B-40A8-8594-DC16CC1A2BEE}" dt="2023-04-27T09:24:49.037" v="504" actId="14100"/>
          <ac:cxnSpMkLst>
            <pc:docMk/>
            <pc:sldMk cId="553378520" sldId="306"/>
            <ac:cxnSpMk id="46" creationId="{72476635-B9DA-4379-F05E-DD01760E10F9}"/>
          </ac:cxnSpMkLst>
        </pc:cxnChg>
      </pc:sldChg>
    </pc:docChg>
  </pc:docChgLst>
  <pc:docChgLst>
    <pc:chgData name="Dhanashri Mahale" userId="15d38a8f6c9335ba" providerId="Windows Live" clId="Web-{EFF20ACB-5AE4-4AB4-91E8-E04343E0B328}"/>
    <pc:docChg chg="modSld">
      <pc:chgData name="Dhanashri Mahale" userId="15d38a8f6c9335ba" providerId="Windows Live" clId="Web-{EFF20ACB-5AE4-4AB4-91E8-E04343E0B328}" dt="2023-05-06T05:39:53.608" v="0" actId="20577"/>
      <pc:docMkLst>
        <pc:docMk/>
      </pc:docMkLst>
      <pc:sldChg chg="modSp">
        <pc:chgData name="Dhanashri Mahale" userId="15d38a8f6c9335ba" providerId="Windows Live" clId="Web-{EFF20ACB-5AE4-4AB4-91E8-E04343E0B328}" dt="2023-05-06T05:39:53.608" v="0" actId="20577"/>
        <pc:sldMkLst>
          <pc:docMk/>
          <pc:sldMk cId="1230733730" sldId="301"/>
        </pc:sldMkLst>
        <pc:spChg chg="mod">
          <ac:chgData name="Dhanashri Mahale" userId="15d38a8f6c9335ba" providerId="Windows Live" clId="Web-{EFF20ACB-5AE4-4AB4-91E8-E04343E0B328}" dt="2023-05-06T05:39:53.608" v="0" actId="20577"/>
          <ac:spMkLst>
            <pc:docMk/>
            <pc:sldMk cId="1230733730" sldId="301"/>
            <ac:spMk id="2" creationId="{401191F5-AEE2-D39B-14D3-9965B1FE3FA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lProcess2" loCatId="list" qsTypeId="urn:microsoft.com/office/officeart/2005/8/quickstyle/simple2" qsCatId="simple" csTypeId="urn:microsoft.com/office/officeart/2005/8/colors/colorful1" csCatId="colorful" phldr="1"/>
      <dgm:spPr/>
      <dgm:t>
        <a:bodyPr/>
        <a:lstStyle/>
        <a:p>
          <a:endParaRPr lang="en-US"/>
        </a:p>
      </dgm:t>
    </dgm:pt>
    <dgm:pt modelId="{73D947E0-108F-4D20-A71E-3CF329F97212}">
      <dgm:prSet phldr="0" custT="1"/>
      <dgm:spPr>
        <a:solidFill>
          <a:schemeClr val="accent4"/>
        </a:solidFill>
        <a:ln w="12700">
          <a:solidFill>
            <a:schemeClr val="tx1"/>
          </a:solidFill>
        </a:ln>
      </dgm:spPr>
      <dgm:t>
        <a:bodyPr anchor="ctr"/>
        <a:lstStyle/>
        <a:p>
          <a:pPr marL="0" rtl="0"/>
          <a:r>
            <a:rPr lang="en-US" sz="1800" b="0" i="0">
              <a:solidFill>
                <a:srgbClr val="000000"/>
              </a:solidFill>
              <a:latin typeface="+mn-lt"/>
              <a:cs typeface="Times New Roman"/>
            </a:rPr>
            <a:t>Operating system : Windows</a:t>
          </a:r>
          <a:endParaRPr lang="en-US" sz="1800" b="1" i="0">
            <a:latin typeface="+mn-lt"/>
            <a:cs typeface="Posterama"/>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B1AFA1AF-0FF8-45B3-A6D0-0E255A2F637D}">
      <dgm:prSet phldr="0" custT="1"/>
      <dgm:spPr>
        <a:solidFill>
          <a:schemeClr val="accent4"/>
        </a:solidFill>
        <a:ln w="12700">
          <a:solidFill>
            <a:schemeClr val="tx1"/>
          </a:solidFill>
        </a:ln>
      </dgm:spPr>
      <dgm:t>
        <a:bodyPr anchor="ctr"/>
        <a:lstStyle/>
        <a:p>
          <a:pPr marL="0" rtl="0"/>
          <a:r>
            <a:rPr lang="en-US" sz="1800" b="0" i="0">
              <a:solidFill>
                <a:srgbClr val="000000"/>
              </a:solidFill>
              <a:latin typeface="+mn-lt"/>
              <a:cs typeface="Times New Roman"/>
            </a:rPr>
            <a:t>Coding Language : Python</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E9682B4F-0217-4B50-923E-C104AA24290F}">
      <dgm:prSet phldr="0" custT="1"/>
      <dgm:spPr>
        <a:solidFill>
          <a:schemeClr val="accent4"/>
        </a:solidFill>
        <a:ln w="12700">
          <a:solidFill>
            <a:schemeClr val="tx1"/>
          </a:solidFill>
        </a:ln>
      </dgm:spPr>
      <dgm:t>
        <a:bodyPr anchor="ctr"/>
        <a:lstStyle/>
        <a:p>
          <a:pPr marL="0" rtl="0"/>
          <a:r>
            <a:rPr lang="en-US" sz="1800" b="0" i="0">
              <a:solidFill>
                <a:srgbClr val="000000"/>
              </a:solidFill>
              <a:latin typeface="+mn-lt"/>
              <a:cs typeface="Times New Roman"/>
            </a:rPr>
            <a:t>Editor : VScode</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13A1A790-CF72-D043-B9F1-C3B1ED35755A}" type="pres">
      <dgm:prSet presAssocID="{0DD8915E-DC14-41D6-9BB5-F49E1C265163}" presName="theList" presStyleCnt="0">
        <dgm:presLayoutVars>
          <dgm:dir/>
          <dgm:animLvl val="lvl"/>
          <dgm:resizeHandles val="exact"/>
        </dgm:presLayoutVars>
      </dgm:prSet>
      <dgm:spPr/>
    </dgm:pt>
    <dgm:pt modelId="{38D485E4-E6DB-BE41-8727-B65BC631C7E2}" type="pres">
      <dgm:prSet presAssocID="{73D947E0-108F-4D20-A71E-3CF329F97212}" presName="compNode" presStyleCnt="0"/>
      <dgm:spPr/>
    </dgm:pt>
    <dgm:pt modelId="{5D16B54B-0189-5C4D-9CFB-20FC7BDE9DF6}" type="pres">
      <dgm:prSet presAssocID="{73D947E0-108F-4D20-A71E-3CF329F97212}" presName="aNode" presStyleLbl="bgShp" presStyleIdx="0" presStyleCnt="3"/>
      <dgm:spPr/>
    </dgm:pt>
    <dgm:pt modelId="{5B7E6781-AFDC-0549-A392-3E38785FF625}" type="pres">
      <dgm:prSet presAssocID="{73D947E0-108F-4D20-A71E-3CF329F97212}" presName="textNode" presStyleLbl="bgShp" presStyleIdx="0" presStyleCnt="3"/>
      <dgm:spPr/>
    </dgm:pt>
    <dgm:pt modelId="{0A07AA33-3A60-2849-A40B-99DD9A0AABEC}" type="pres">
      <dgm:prSet presAssocID="{73D947E0-108F-4D20-A71E-3CF329F97212}" presName="compChildNode" presStyleCnt="0"/>
      <dgm:spPr/>
    </dgm:pt>
    <dgm:pt modelId="{6EBFABFF-E87E-0941-B22F-7A1D3590E8AC}" type="pres">
      <dgm:prSet presAssocID="{73D947E0-108F-4D20-A71E-3CF329F97212}" presName="theInnerList" presStyleCnt="0"/>
      <dgm:spPr/>
    </dgm:pt>
    <dgm:pt modelId="{C651E4A9-A3B8-F047-A8C8-712D0180D2C3}" type="pres">
      <dgm:prSet presAssocID="{73D947E0-108F-4D20-A71E-3CF329F97212}" presName="aSpace" presStyleCnt="0"/>
      <dgm:spPr/>
    </dgm:pt>
    <dgm:pt modelId="{4E2961D5-4578-8F4E-8132-5F7183E7B151}" type="pres">
      <dgm:prSet presAssocID="{B1AFA1AF-0FF8-45B3-A6D0-0E255A2F637D}" presName="compNode" presStyleCnt="0"/>
      <dgm:spPr/>
    </dgm:pt>
    <dgm:pt modelId="{755A0F22-F8CD-D644-BDA5-5CEE59FA29DC}" type="pres">
      <dgm:prSet presAssocID="{B1AFA1AF-0FF8-45B3-A6D0-0E255A2F637D}" presName="aNode" presStyleLbl="bgShp" presStyleIdx="1" presStyleCnt="3"/>
      <dgm:spPr/>
    </dgm:pt>
    <dgm:pt modelId="{8BE08993-BEC5-A544-A6D1-D980E2BF21C8}" type="pres">
      <dgm:prSet presAssocID="{B1AFA1AF-0FF8-45B3-A6D0-0E255A2F637D}" presName="textNode" presStyleLbl="bgShp" presStyleIdx="1" presStyleCnt="3"/>
      <dgm:spPr/>
    </dgm:pt>
    <dgm:pt modelId="{5FD79D3A-DB68-1044-8576-0FB80C678428}" type="pres">
      <dgm:prSet presAssocID="{B1AFA1AF-0FF8-45B3-A6D0-0E255A2F637D}" presName="compChildNode" presStyleCnt="0"/>
      <dgm:spPr/>
    </dgm:pt>
    <dgm:pt modelId="{E9B756FE-8134-CD44-BD8C-F6DD71CBD214}" type="pres">
      <dgm:prSet presAssocID="{B1AFA1AF-0FF8-45B3-A6D0-0E255A2F637D}" presName="theInnerList" presStyleCnt="0"/>
      <dgm:spPr/>
    </dgm:pt>
    <dgm:pt modelId="{A0A1FACC-9D87-D54C-A1DE-F1FD25AC1BBE}" type="pres">
      <dgm:prSet presAssocID="{B1AFA1AF-0FF8-45B3-A6D0-0E255A2F637D}" presName="aSpace" presStyleCnt="0"/>
      <dgm:spPr/>
    </dgm:pt>
    <dgm:pt modelId="{F3B0726A-1AC9-6C4C-9052-23B3780C5075}" type="pres">
      <dgm:prSet presAssocID="{E9682B4F-0217-4B50-923E-C104AA24290F}" presName="compNode" presStyleCnt="0"/>
      <dgm:spPr/>
    </dgm:pt>
    <dgm:pt modelId="{2D4C0516-8694-6742-81EB-456785F075F4}" type="pres">
      <dgm:prSet presAssocID="{E9682B4F-0217-4B50-923E-C104AA24290F}" presName="aNode" presStyleLbl="bgShp" presStyleIdx="2" presStyleCnt="3"/>
      <dgm:spPr/>
    </dgm:pt>
    <dgm:pt modelId="{3708E26D-42CB-354B-ABBA-1D7D604DB358}" type="pres">
      <dgm:prSet presAssocID="{E9682B4F-0217-4B50-923E-C104AA24290F}" presName="textNode" presStyleLbl="bgShp" presStyleIdx="2" presStyleCnt="3"/>
      <dgm:spPr/>
    </dgm:pt>
    <dgm:pt modelId="{EFDAE21C-D69F-C649-9636-1C2533A276B2}" type="pres">
      <dgm:prSet presAssocID="{E9682B4F-0217-4B50-923E-C104AA24290F}" presName="compChildNode" presStyleCnt="0"/>
      <dgm:spPr/>
    </dgm:pt>
    <dgm:pt modelId="{A59DD698-BBF9-E044-BBE2-B1D00DE8B01B}" type="pres">
      <dgm:prSet presAssocID="{E9682B4F-0217-4B50-923E-C104AA24290F}" presName="theInnerList" presStyleCnt="0"/>
      <dgm:spPr/>
    </dgm:pt>
  </dgm:ptLst>
  <dgm:cxnLst>
    <dgm:cxn modelId="{8CC7F701-2DCA-4467-8214-54470ADAFB1D}" type="presOf" srcId="{E9682B4F-0217-4B50-923E-C104AA24290F}" destId="{3708E26D-42CB-354B-ABBA-1D7D604DB358}" srcOrd="1" destOrd="0" presId="urn:microsoft.com/office/officeart/2005/8/layout/lProcess2"/>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E514D660-3EA3-4924-AEAB-0AFBBB62AA35}" type="presOf" srcId="{73D947E0-108F-4D20-A71E-3CF329F97212}" destId="{5D16B54B-0189-5C4D-9CFB-20FC7BDE9DF6}" srcOrd="0" destOrd="0" presId="urn:microsoft.com/office/officeart/2005/8/layout/lProcess2"/>
    <dgm:cxn modelId="{A8BEF67D-2040-410A-9749-D53C809D5665}" type="presOf" srcId="{B1AFA1AF-0FF8-45B3-A6D0-0E255A2F637D}" destId="{755A0F22-F8CD-D644-BDA5-5CEE59FA29DC}" srcOrd="0" destOrd="0" presId="urn:microsoft.com/office/officeart/2005/8/layout/lProcess2"/>
    <dgm:cxn modelId="{C82DE791-A152-4D7D-9DC0-ECEEE7887C2E}" type="presOf" srcId="{0DD8915E-DC14-41D6-9BB5-F49E1C265163}" destId="{13A1A790-CF72-D043-B9F1-C3B1ED35755A}" srcOrd="0" destOrd="0" presId="urn:microsoft.com/office/officeart/2005/8/layout/lProcess2"/>
    <dgm:cxn modelId="{6C23D0C9-74B2-4C8B-AB2F-A03B3B0EBE56}" srcId="{0DD8915E-DC14-41D6-9BB5-F49E1C265163}" destId="{E9682B4F-0217-4B50-923E-C104AA24290F}" srcOrd="2" destOrd="0" parTransId="{E0F6C4AF-9BBB-4698-91D7-F9AE3EACBD5D}" sibTransId="{B8632E42-D7EB-4C31-877E-6F1B2801851A}"/>
    <dgm:cxn modelId="{C0524DDC-5841-4909-B406-12282E0EA08E}" type="presOf" srcId="{E9682B4F-0217-4B50-923E-C104AA24290F}" destId="{2D4C0516-8694-6742-81EB-456785F075F4}" srcOrd="0" destOrd="0" presId="urn:microsoft.com/office/officeart/2005/8/layout/lProcess2"/>
    <dgm:cxn modelId="{F13591E0-4813-4F3E-AE0B-EF18EAB23E39}" type="presOf" srcId="{73D947E0-108F-4D20-A71E-3CF329F97212}" destId="{5B7E6781-AFDC-0549-A392-3E38785FF625}" srcOrd="1" destOrd="0" presId="urn:microsoft.com/office/officeart/2005/8/layout/lProcess2"/>
    <dgm:cxn modelId="{E3B2B1F0-AB19-4253-AAE0-2CDC199D6147}" type="presOf" srcId="{B1AFA1AF-0FF8-45B3-A6D0-0E255A2F637D}" destId="{8BE08993-BEC5-A544-A6D1-D980E2BF21C8}" srcOrd="1" destOrd="0" presId="urn:microsoft.com/office/officeart/2005/8/layout/lProcess2"/>
    <dgm:cxn modelId="{36D307D2-7C4C-490D-BBB1-51BA3A77411F}" type="presParOf" srcId="{13A1A790-CF72-D043-B9F1-C3B1ED35755A}" destId="{38D485E4-E6DB-BE41-8727-B65BC631C7E2}" srcOrd="0" destOrd="0" presId="urn:microsoft.com/office/officeart/2005/8/layout/lProcess2"/>
    <dgm:cxn modelId="{D303F5B4-E14F-483B-AFC8-748FD8D3E841}" type="presParOf" srcId="{38D485E4-E6DB-BE41-8727-B65BC631C7E2}" destId="{5D16B54B-0189-5C4D-9CFB-20FC7BDE9DF6}" srcOrd="0" destOrd="0" presId="urn:microsoft.com/office/officeart/2005/8/layout/lProcess2"/>
    <dgm:cxn modelId="{10BA930A-D555-49D2-98A9-AD65705D382C}" type="presParOf" srcId="{38D485E4-E6DB-BE41-8727-B65BC631C7E2}" destId="{5B7E6781-AFDC-0549-A392-3E38785FF625}" srcOrd="1" destOrd="0" presId="urn:microsoft.com/office/officeart/2005/8/layout/lProcess2"/>
    <dgm:cxn modelId="{A4404DCD-E246-4A26-8FA6-EE2FE4963D33}" type="presParOf" srcId="{38D485E4-E6DB-BE41-8727-B65BC631C7E2}" destId="{0A07AA33-3A60-2849-A40B-99DD9A0AABEC}" srcOrd="2" destOrd="0" presId="urn:microsoft.com/office/officeart/2005/8/layout/lProcess2"/>
    <dgm:cxn modelId="{1C8B5B44-496A-4972-B2C0-11BB761D0713}" type="presParOf" srcId="{0A07AA33-3A60-2849-A40B-99DD9A0AABEC}" destId="{6EBFABFF-E87E-0941-B22F-7A1D3590E8AC}" srcOrd="0" destOrd="0" presId="urn:microsoft.com/office/officeart/2005/8/layout/lProcess2"/>
    <dgm:cxn modelId="{DC004547-6EBC-4D22-B0DA-58005F2565EE}" type="presParOf" srcId="{13A1A790-CF72-D043-B9F1-C3B1ED35755A}" destId="{C651E4A9-A3B8-F047-A8C8-712D0180D2C3}" srcOrd="1" destOrd="0" presId="urn:microsoft.com/office/officeart/2005/8/layout/lProcess2"/>
    <dgm:cxn modelId="{3C6F14A8-0D68-460F-A1C7-423600830B07}" type="presParOf" srcId="{13A1A790-CF72-D043-B9F1-C3B1ED35755A}" destId="{4E2961D5-4578-8F4E-8132-5F7183E7B151}" srcOrd="2" destOrd="0" presId="urn:microsoft.com/office/officeart/2005/8/layout/lProcess2"/>
    <dgm:cxn modelId="{9265A01D-E75E-47DB-A9FF-9352FE91D13C}" type="presParOf" srcId="{4E2961D5-4578-8F4E-8132-5F7183E7B151}" destId="{755A0F22-F8CD-D644-BDA5-5CEE59FA29DC}" srcOrd="0" destOrd="0" presId="urn:microsoft.com/office/officeart/2005/8/layout/lProcess2"/>
    <dgm:cxn modelId="{AA4C897D-FB53-45C7-9054-ABA0CAF5A06A}" type="presParOf" srcId="{4E2961D5-4578-8F4E-8132-5F7183E7B151}" destId="{8BE08993-BEC5-A544-A6D1-D980E2BF21C8}" srcOrd="1" destOrd="0" presId="urn:microsoft.com/office/officeart/2005/8/layout/lProcess2"/>
    <dgm:cxn modelId="{84F65D5F-5D2C-4206-A8DE-F68BE9BA6B01}" type="presParOf" srcId="{4E2961D5-4578-8F4E-8132-5F7183E7B151}" destId="{5FD79D3A-DB68-1044-8576-0FB80C678428}" srcOrd="2" destOrd="0" presId="urn:microsoft.com/office/officeart/2005/8/layout/lProcess2"/>
    <dgm:cxn modelId="{91EDDDA9-34F2-4405-A25E-A50EEE4F188A}" type="presParOf" srcId="{5FD79D3A-DB68-1044-8576-0FB80C678428}" destId="{E9B756FE-8134-CD44-BD8C-F6DD71CBD214}" srcOrd="0" destOrd="0" presId="urn:microsoft.com/office/officeart/2005/8/layout/lProcess2"/>
    <dgm:cxn modelId="{B9BBAF38-7615-4673-8208-FBDA2BE67EA1}" type="presParOf" srcId="{13A1A790-CF72-D043-B9F1-C3B1ED35755A}" destId="{A0A1FACC-9D87-D54C-A1DE-F1FD25AC1BBE}" srcOrd="3" destOrd="0" presId="urn:microsoft.com/office/officeart/2005/8/layout/lProcess2"/>
    <dgm:cxn modelId="{0A769158-7953-4DC4-9BF2-ACE45EE737A7}" type="presParOf" srcId="{13A1A790-CF72-D043-B9F1-C3B1ED35755A}" destId="{F3B0726A-1AC9-6C4C-9052-23B3780C5075}" srcOrd="4" destOrd="0" presId="urn:microsoft.com/office/officeart/2005/8/layout/lProcess2"/>
    <dgm:cxn modelId="{DBA6E547-7793-4065-AE1F-A8A348A9A5A0}" type="presParOf" srcId="{F3B0726A-1AC9-6C4C-9052-23B3780C5075}" destId="{2D4C0516-8694-6742-81EB-456785F075F4}" srcOrd="0" destOrd="0" presId="urn:microsoft.com/office/officeart/2005/8/layout/lProcess2"/>
    <dgm:cxn modelId="{CF38A4DA-CB1D-4F2C-B336-36DB3A318861}" type="presParOf" srcId="{F3B0726A-1AC9-6C4C-9052-23B3780C5075}" destId="{3708E26D-42CB-354B-ABBA-1D7D604DB358}" srcOrd="1" destOrd="0" presId="urn:microsoft.com/office/officeart/2005/8/layout/lProcess2"/>
    <dgm:cxn modelId="{2D136F21-0B3B-4926-91FE-F6CFEDF94570}" type="presParOf" srcId="{F3B0726A-1AC9-6C4C-9052-23B3780C5075}" destId="{EFDAE21C-D69F-C649-9636-1C2533A276B2}" srcOrd="2" destOrd="0" presId="urn:microsoft.com/office/officeart/2005/8/layout/lProcess2"/>
    <dgm:cxn modelId="{5EFE3B05-C946-4364-A63C-12ED1CBBC0BA}" type="presParOf" srcId="{EFDAE21C-D69F-C649-9636-1C2533A276B2}" destId="{A59DD698-BBF9-E044-BBE2-B1D00DE8B01B}" srcOrd="0" destOrd="0" presId="urn:microsoft.com/office/officeart/2005/8/layout/l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6B54B-0189-5C4D-9CFB-20FC7BDE9DF6}">
      <dsp:nvSpPr>
        <dsp:cNvPr id="0" name=""/>
        <dsp:cNvSpPr/>
      </dsp:nvSpPr>
      <dsp:spPr>
        <a:xfrm>
          <a:off x="1346" y="0"/>
          <a:ext cx="349970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i="0" kern="1200">
              <a:solidFill>
                <a:srgbClr val="000000"/>
              </a:solidFill>
              <a:latin typeface="+mn-lt"/>
              <a:cs typeface="Times New Roman"/>
            </a:rPr>
            <a:t>Operating system : Windows</a:t>
          </a:r>
          <a:endParaRPr lang="en-US" sz="1800" b="1" i="0" kern="1200">
            <a:latin typeface="+mn-lt"/>
            <a:cs typeface="Posterama"/>
          </a:endParaRPr>
        </a:p>
      </dsp:txBody>
      <dsp:txXfrm>
        <a:off x="1346" y="0"/>
        <a:ext cx="3499708" cy="1185062"/>
      </dsp:txXfrm>
    </dsp:sp>
    <dsp:sp modelId="{755A0F22-F8CD-D644-BDA5-5CEE59FA29DC}">
      <dsp:nvSpPr>
        <dsp:cNvPr id="0" name=""/>
        <dsp:cNvSpPr/>
      </dsp:nvSpPr>
      <dsp:spPr>
        <a:xfrm>
          <a:off x="3763533" y="0"/>
          <a:ext cx="349970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i="0" kern="1200">
              <a:solidFill>
                <a:srgbClr val="000000"/>
              </a:solidFill>
              <a:latin typeface="+mn-lt"/>
              <a:cs typeface="Times New Roman"/>
            </a:rPr>
            <a:t>Coding Language : Python</a:t>
          </a:r>
        </a:p>
      </dsp:txBody>
      <dsp:txXfrm>
        <a:off x="3763533" y="0"/>
        <a:ext cx="3499708" cy="1185062"/>
      </dsp:txXfrm>
    </dsp:sp>
    <dsp:sp modelId="{2D4C0516-8694-6742-81EB-456785F075F4}">
      <dsp:nvSpPr>
        <dsp:cNvPr id="0" name=""/>
        <dsp:cNvSpPr/>
      </dsp:nvSpPr>
      <dsp:spPr>
        <a:xfrm>
          <a:off x="7525720" y="0"/>
          <a:ext cx="349970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i="0" kern="1200">
              <a:solidFill>
                <a:srgbClr val="000000"/>
              </a:solidFill>
              <a:latin typeface="+mn-lt"/>
              <a:cs typeface="Times New Roman"/>
            </a:rPr>
            <a:t>Editor : VScode</a:t>
          </a:r>
        </a:p>
      </dsp:txBody>
      <dsp:txXfrm>
        <a:off x="7525720" y="0"/>
        <a:ext cx="3499708" cy="11850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87914-B979-D441-9584-07C203378D42}" type="datetimeFigureOut">
              <a:rPr lang="en-US" smtClean="0"/>
              <a:t>5/6/2023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8216B-BE00-0B44-858C-A4D22CFBA301}" type="slidenum">
              <a:rPr lang="en-US" smtClean="0"/>
              <a:t>‹#›</a:t>
            </a:fld>
            <a:endParaRPr lang="en-US"/>
          </a:p>
        </p:txBody>
      </p:sp>
    </p:spTree>
    <p:extLst>
      <p:ext uri="{BB962C8B-B14F-4D97-AF65-F5344CB8AC3E}">
        <p14:creationId xmlns:p14="http://schemas.microsoft.com/office/powerpoint/2010/main" val="37955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ounded Rectangle 8">
            <a:extLst>
              <a:ext uri="{FF2B5EF4-FFF2-40B4-BE49-F238E27FC236}">
                <a16:creationId xmlns:a16="http://schemas.microsoft.com/office/drawing/2014/main" id="{DCE22C9A-30B6-12EB-423C-34454BE2D734}"/>
              </a:ext>
            </a:extLst>
          </p:cNvPr>
          <p:cNvSpPr/>
          <p:nvPr userDrawn="1"/>
        </p:nvSpPr>
        <p:spPr>
          <a:xfrm rot="16200000">
            <a:off x="3838487" y="-1434547"/>
            <a:ext cx="4515026" cy="9727095"/>
          </a:xfrm>
          <a:prstGeom prst="roundRect">
            <a:avLst>
              <a:gd name="adj" fmla="val 50000"/>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Picture Placeholder 9">
            <a:extLst>
              <a:ext uri="{FF2B5EF4-FFF2-40B4-BE49-F238E27FC236}">
                <a16:creationId xmlns:a16="http://schemas.microsoft.com/office/drawing/2014/main" id="{E99FF514-642F-4BAD-3895-ABFCE02A75A1}"/>
              </a:ext>
            </a:extLst>
          </p:cNvPr>
          <p:cNvSpPr>
            <a:spLocks noGrp="1"/>
          </p:cNvSpPr>
          <p:nvPr>
            <p:ph type="pic" sz="quarter" idx="10"/>
          </p:nvPr>
        </p:nvSpPr>
        <p:spPr>
          <a:xfrm>
            <a:off x="0" y="0"/>
            <a:ext cx="12191999" cy="6857999"/>
          </a:xfrm>
          <a:custGeom>
            <a:avLst/>
            <a:gdLst>
              <a:gd name="connsiteX0" fmla="*/ 3489966 w 12191999"/>
              <a:gd name="connsiteY0" fmla="*/ 1171488 h 6857999"/>
              <a:gd name="connsiteX1" fmla="*/ 1232453 w 12191999"/>
              <a:gd name="connsiteY1" fmla="*/ 3429001 h 6857999"/>
              <a:gd name="connsiteX2" fmla="*/ 3489966 w 12191999"/>
              <a:gd name="connsiteY2" fmla="*/ 5686514 h 6857999"/>
              <a:gd name="connsiteX3" fmla="*/ 8702034 w 12191999"/>
              <a:gd name="connsiteY3" fmla="*/ 5686514 h 6857999"/>
              <a:gd name="connsiteX4" fmla="*/ 10959548 w 12191999"/>
              <a:gd name="connsiteY4" fmla="*/ 3429001 h 6857999"/>
              <a:gd name="connsiteX5" fmla="*/ 8702034 w 12191999"/>
              <a:gd name="connsiteY5" fmla="*/ 1171488 h 6857999"/>
              <a:gd name="connsiteX6" fmla="*/ 0 w 12191999"/>
              <a:gd name="connsiteY6" fmla="*/ 0 h 6857999"/>
              <a:gd name="connsiteX7" fmla="*/ 12191999 w 12191999"/>
              <a:gd name="connsiteY7" fmla="*/ 0 h 6857999"/>
              <a:gd name="connsiteX8" fmla="*/ 12191999 w 12191999"/>
              <a:gd name="connsiteY8" fmla="*/ 6857999 h 6857999"/>
              <a:gd name="connsiteX9" fmla="*/ 0 w 12191999"/>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6857999">
                <a:moveTo>
                  <a:pt x="3489966" y="1171488"/>
                </a:moveTo>
                <a:cubicBezTo>
                  <a:pt x="2243176" y="1171488"/>
                  <a:pt x="1232453" y="2182211"/>
                  <a:pt x="1232453" y="3429001"/>
                </a:cubicBezTo>
                <a:cubicBezTo>
                  <a:pt x="1232453" y="4675791"/>
                  <a:pt x="2243176" y="5686514"/>
                  <a:pt x="3489966" y="5686514"/>
                </a:cubicBezTo>
                <a:lnTo>
                  <a:pt x="8702034" y="5686514"/>
                </a:lnTo>
                <a:cubicBezTo>
                  <a:pt x="9948824" y="5686514"/>
                  <a:pt x="10959548" y="4675791"/>
                  <a:pt x="10959548" y="3429001"/>
                </a:cubicBezTo>
                <a:cubicBezTo>
                  <a:pt x="10959548" y="2182211"/>
                  <a:pt x="9948824" y="1171488"/>
                  <a:pt x="8702034" y="1171488"/>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2075688" y="2724912"/>
            <a:ext cx="8037576" cy="932688"/>
          </a:xfrm>
        </p:spPr>
        <p:txBody>
          <a:bodyPr anchor="b">
            <a:noAutofit/>
          </a:bodyPr>
          <a:lstStyle>
            <a:lvl1pPr algn="ctr">
              <a:defRPr sz="5400"/>
            </a:lvl1pPr>
          </a:lstStyle>
          <a:p>
            <a:r>
              <a:rPr lang="en-US"/>
              <a:t>Click to edit Master title style</a:t>
            </a:r>
          </a:p>
        </p:txBody>
      </p:sp>
      <p:sp>
        <p:nvSpPr>
          <p:cNvPr id="6" name="Rounded Rectangle 10">
            <a:extLst>
              <a:ext uri="{FF2B5EF4-FFF2-40B4-BE49-F238E27FC236}">
                <a16:creationId xmlns:a16="http://schemas.microsoft.com/office/drawing/2014/main" id="{C8CEB3A4-8583-3114-2BDD-D7AE1CABCD1D}"/>
              </a:ext>
            </a:extLst>
          </p:cNvPr>
          <p:cNvSpPr/>
          <p:nvPr userDrawn="1"/>
        </p:nvSpPr>
        <p:spPr>
          <a:xfrm rot="16200000">
            <a:off x="4177443" y="-1088756"/>
            <a:ext cx="3837115" cy="9035512"/>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7" name="Straight Connector 6">
            <a:extLst>
              <a:ext uri="{FF2B5EF4-FFF2-40B4-BE49-F238E27FC236}">
                <a16:creationId xmlns:a16="http://schemas.microsoft.com/office/drawing/2014/main" id="{40379338-7AB7-4007-F741-779D078C8084}"/>
              </a:ext>
            </a:extLst>
          </p:cNvPr>
          <p:cNvCxnSpPr>
            <a:cxnSpLocks/>
          </p:cNvCxnSpPr>
          <p:nvPr userDrawn="1"/>
        </p:nvCxnSpPr>
        <p:spPr>
          <a:xfrm>
            <a:off x="2607501" y="4008970"/>
            <a:ext cx="69769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453128" y="3831336"/>
            <a:ext cx="3291840" cy="521208"/>
          </a:xfrm>
          <a:solidFill>
            <a:schemeClr val="accent4"/>
          </a:solidFill>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1508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68096" y="1673352"/>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530352" y="2176272"/>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768096" y="4114800"/>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530352" y="4617720"/>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6480264" cy="713232"/>
          </a:xfrm>
        </p:spPr>
        <p:txBody>
          <a:bodyPr/>
          <a:lstStyle>
            <a:lvl1pPr algn="l">
              <a:defRPr/>
            </a:lvl1pPr>
          </a:lstStyle>
          <a:p>
            <a:r>
              <a:rPr lang="en-US"/>
              <a:t>Click to edit Master title style</a:t>
            </a:r>
          </a:p>
        </p:txBody>
      </p:sp>
      <p:sp>
        <p:nvSpPr>
          <p:cNvPr id="11" name="Rounded Rectangle 29">
            <a:extLst>
              <a:ext uri="{FF2B5EF4-FFF2-40B4-BE49-F238E27FC236}">
                <a16:creationId xmlns:a16="http://schemas.microsoft.com/office/drawing/2014/main" id="{1440363F-8B44-DEEA-CA7B-6EC275DE9BB0}"/>
              </a:ext>
            </a:extLst>
          </p:cNvPr>
          <p:cNvSpPr/>
          <p:nvPr userDrawn="1"/>
        </p:nvSpPr>
        <p:spPr>
          <a:xfrm>
            <a:off x="6928320" y="692650"/>
            <a:ext cx="3474720" cy="5394960"/>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F90DE099-D4CE-AF4C-15A9-B5ED3DCFBD79}"/>
              </a:ext>
            </a:extLst>
          </p:cNvPr>
          <p:cNvSpPr>
            <a:spLocks noGrp="1"/>
          </p:cNvSpPr>
          <p:nvPr>
            <p:ph type="pic" sz="quarter" idx="15"/>
          </p:nvPr>
        </p:nvSpPr>
        <p:spPr>
          <a:xfrm>
            <a:off x="7065480" y="834382"/>
            <a:ext cx="3200400" cy="5111496"/>
          </a:xfrm>
          <a:custGeom>
            <a:avLst/>
            <a:gdLst>
              <a:gd name="connsiteX0" fmla="*/ 1600200 w 3200400"/>
              <a:gd name="connsiteY0" fmla="*/ 0 h 5111496"/>
              <a:gd name="connsiteX1" fmla="*/ 3200400 w 3200400"/>
              <a:gd name="connsiteY1" fmla="*/ 1600200 h 5111496"/>
              <a:gd name="connsiteX2" fmla="*/ 3200400 w 3200400"/>
              <a:gd name="connsiteY2" fmla="*/ 3511296 h 5111496"/>
              <a:gd name="connsiteX3" fmla="*/ 1600200 w 3200400"/>
              <a:gd name="connsiteY3" fmla="*/ 5111496 h 5111496"/>
              <a:gd name="connsiteX4" fmla="*/ 0 w 3200400"/>
              <a:gd name="connsiteY4" fmla="*/ 3511296 h 5111496"/>
              <a:gd name="connsiteX5" fmla="*/ 0 w 3200400"/>
              <a:gd name="connsiteY5" fmla="*/ 1600200 h 5111496"/>
              <a:gd name="connsiteX6" fmla="*/ 1600200 w 3200400"/>
              <a:gd name="connsiteY6" fmla="*/ 0 h 511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0" h="5111496">
                <a:moveTo>
                  <a:pt x="1600200" y="0"/>
                </a:moveTo>
                <a:cubicBezTo>
                  <a:pt x="2483966" y="0"/>
                  <a:pt x="3200400" y="716434"/>
                  <a:pt x="3200400" y="1600200"/>
                </a:cubicBezTo>
                <a:lnTo>
                  <a:pt x="3200400" y="3511296"/>
                </a:lnTo>
                <a:cubicBezTo>
                  <a:pt x="3200400" y="4395062"/>
                  <a:pt x="2483966" y="5111496"/>
                  <a:pt x="1600200" y="5111496"/>
                </a:cubicBezTo>
                <a:cubicBezTo>
                  <a:pt x="716434" y="5111496"/>
                  <a:pt x="0" y="4395062"/>
                  <a:pt x="0" y="3511296"/>
                </a:cubicBezTo>
                <a:lnTo>
                  <a:pt x="0" y="1600200"/>
                </a:lnTo>
                <a:cubicBezTo>
                  <a:pt x="0" y="716434"/>
                  <a:pt x="716434" y="0"/>
                  <a:pt x="1600200" y="0"/>
                </a:cubicBezTo>
                <a:close/>
              </a:path>
            </a:pathLst>
          </a:custGeom>
          <a:ln w="12700">
            <a:solidFill>
              <a:schemeClr val="tx1"/>
            </a:solidFill>
          </a:ln>
        </p:spPr>
        <p:txBody>
          <a:bodyPr vert="horz" wrap="square" lIns="91440" tIns="45720" rIns="91440" bIns="45720" rtlCol="0" anchor="ctr">
            <a:noAutofit/>
          </a:bodyPr>
          <a:lstStyle>
            <a:lvl1pPr marL="0" indent="0" algn="ctr">
              <a:buNone/>
              <a:defRPr lang="en-US" sz="1400"/>
            </a:lvl1pPr>
          </a:lstStyle>
          <a:p>
            <a:pPr marL="228600" lvl="0" indent="-228600" algn="ctr"/>
            <a:r>
              <a:rPr lang="en-US"/>
              <a:t>Click icon to add picture</a:t>
            </a:r>
          </a:p>
        </p:txBody>
      </p:sp>
    </p:spTree>
    <p:extLst>
      <p:ext uri="{BB962C8B-B14F-4D97-AF65-F5344CB8AC3E}">
        <p14:creationId xmlns:p14="http://schemas.microsoft.com/office/powerpoint/2010/main" val="214065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3A8960C-A12E-D82A-6B11-91A17BB3872E}"/>
              </a:ext>
            </a:extLst>
          </p:cNvPr>
          <p:cNvSpPr>
            <a:spLocks noGrp="1"/>
          </p:cNvSpPr>
          <p:nvPr>
            <p:ph type="pic" sz="quarter" idx="16"/>
          </p:nvPr>
        </p:nvSpPr>
        <p:spPr>
          <a:xfrm>
            <a:off x="0" y="1659514"/>
            <a:ext cx="12188952" cy="713232"/>
          </a:xfrm>
        </p:spPr>
        <p:txBody>
          <a:bodyPr anchor="ctr"/>
          <a:lstStyle>
            <a:lvl1pPr marL="0" indent="0" algn="ctr">
              <a:buNone/>
              <a:defRPr/>
            </a:lvl1pPr>
          </a:lstStyle>
          <a:p>
            <a:r>
              <a:rPr lang="en-US"/>
              <a:t>Click icon to add picture</a:t>
            </a:r>
          </a:p>
        </p:txBody>
      </p:sp>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498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484632"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4599432"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4379976"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11137392" cy="713232"/>
          </a:xfrm>
        </p:spPr>
        <p:txBody>
          <a:bodyPr/>
          <a:lstStyle>
            <a:lvl1pPr algn="l">
              <a:defRPr/>
            </a:lvl1pPr>
          </a:lstStyle>
          <a:p>
            <a:r>
              <a:rPr lang="en-US"/>
              <a:t>Click to edit Master title style</a:t>
            </a:r>
          </a:p>
        </p:txBody>
      </p:sp>
      <p:sp>
        <p:nvSpPr>
          <p:cNvPr id="16" name="Text Placeholder 4">
            <a:extLst>
              <a:ext uri="{FF2B5EF4-FFF2-40B4-BE49-F238E27FC236}">
                <a16:creationId xmlns:a16="http://schemas.microsoft.com/office/drawing/2014/main" id="{3FC5E0B4-4989-E17B-6DAA-16B8AFB102CD}"/>
              </a:ext>
            </a:extLst>
          </p:cNvPr>
          <p:cNvSpPr>
            <a:spLocks noGrp="1"/>
          </p:cNvSpPr>
          <p:nvPr>
            <p:ph type="body" sz="quarter" idx="17"/>
          </p:nvPr>
        </p:nvSpPr>
        <p:spPr>
          <a:xfrm>
            <a:off x="85222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D6DEF40E-B278-4F59-AAF8-8468E2B08F3E}"/>
              </a:ext>
            </a:extLst>
          </p:cNvPr>
          <p:cNvSpPr>
            <a:spLocks noGrp="1"/>
          </p:cNvSpPr>
          <p:nvPr>
            <p:ph sz="quarter" idx="18"/>
          </p:nvPr>
        </p:nvSpPr>
        <p:spPr>
          <a:xfrm>
            <a:off x="8275320"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380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3890E5-21F7-5145-68D0-81916C073BFE}"/>
              </a:ext>
            </a:extLst>
          </p:cNvPr>
          <p:cNvSpPr/>
          <p:nvPr userDrawn="1"/>
        </p:nvSpPr>
        <p:spPr>
          <a:xfrm>
            <a:off x="7607808" y="2505456"/>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F806338A-E3B7-F581-6979-B6DB684C8164}"/>
              </a:ext>
            </a:extLst>
          </p:cNvPr>
          <p:cNvSpPr>
            <a:spLocks noGrp="1"/>
          </p:cNvSpPr>
          <p:nvPr>
            <p:ph type="pic" sz="quarter" idx="11"/>
          </p:nvPr>
        </p:nvSpPr>
        <p:spPr>
          <a:xfrm>
            <a:off x="8247888" y="0"/>
            <a:ext cx="2203704" cy="6464808"/>
          </a:xfrm>
          <a:custGeom>
            <a:avLst/>
            <a:gdLst>
              <a:gd name="connsiteX0" fmla="*/ 0 w 2203704"/>
              <a:gd name="connsiteY0" fmla="*/ 5604176 h 6464808"/>
              <a:gd name="connsiteX1" fmla="*/ 130276 w 2203704"/>
              <a:gd name="connsiteY1" fmla="*/ 5701594 h 6464808"/>
              <a:gd name="connsiteX2" fmla="*/ 1107192 w 2203704"/>
              <a:gd name="connsiteY2" fmla="*/ 6000000 h 6464808"/>
              <a:gd name="connsiteX3" fmla="*/ 2084109 w 2203704"/>
              <a:gd name="connsiteY3" fmla="*/ 5701594 h 6464808"/>
              <a:gd name="connsiteX4" fmla="*/ 2203704 w 2203704"/>
              <a:gd name="connsiteY4" fmla="*/ 5612162 h 6464808"/>
              <a:gd name="connsiteX5" fmla="*/ 2203704 w 2203704"/>
              <a:gd name="connsiteY5" fmla="*/ 6464808 h 6464808"/>
              <a:gd name="connsiteX6" fmla="*/ 0 w 2203704"/>
              <a:gd name="connsiteY6" fmla="*/ 6464808 h 6464808"/>
              <a:gd name="connsiteX7" fmla="*/ 0 w 2203704"/>
              <a:gd name="connsiteY7" fmla="*/ 0 h 6464808"/>
              <a:gd name="connsiteX8" fmla="*/ 2203704 w 2203704"/>
              <a:gd name="connsiteY8" fmla="*/ 0 h 6464808"/>
              <a:gd name="connsiteX9" fmla="*/ 2203704 w 2203704"/>
              <a:gd name="connsiteY9" fmla="*/ 2893295 h 6464808"/>
              <a:gd name="connsiteX10" fmla="*/ 2084109 w 2203704"/>
              <a:gd name="connsiteY10" fmla="*/ 2803863 h 6464808"/>
              <a:gd name="connsiteX11" fmla="*/ 1107192 w 2203704"/>
              <a:gd name="connsiteY11" fmla="*/ 2505456 h 6464808"/>
              <a:gd name="connsiteX12" fmla="*/ 130276 w 2203704"/>
              <a:gd name="connsiteY12" fmla="*/ 2803863 h 6464808"/>
              <a:gd name="connsiteX13" fmla="*/ 0 w 2203704"/>
              <a:gd name="connsiteY13" fmla="*/ 2901281 h 646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3704" h="6464808">
                <a:moveTo>
                  <a:pt x="0" y="5604176"/>
                </a:moveTo>
                <a:lnTo>
                  <a:pt x="130276" y="5701594"/>
                </a:lnTo>
                <a:cubicBezTo>
                  <a:pt x="409142" y="5889992"/>
                  <a:pt x="745320" y="6000000"/>
                  <a:pt x="1107192" y="6000000"/>
                </a:cubicBezTo>
                <a:cubicBezTo>
                  <a:pt x="1469064" y="6000000"/>
                  <a:pt x="1805242" y="5889992"/>
                  <a:pt x="2084109" y="5701594"/>
                </a:cubicBezTo>
                <a:lnTo>
                  <a:pt x="2203704" y="5612162"/>
                </a:lnTo>
                <a:lnTo>
                  <a:pt x="2203704" y="6464808"/>
                </a:lnTo>
                <a:lnTo>
                  <a:pt x="0" y="6464808"/>
                </a:lnTo>
                <a:close/>
                <a:moveTo>
                  <a:pt x="0" y="0"/>
                </a:moveTo>
                <a:lnTo>
                  <a:pt x="2203704" y="0"/>
                </a:lnTo>
                <a:lnTo>
                  <a:pt x="2203704" y="2893295"/>
                </a:lnTo>
                <a:lnTo>
                  <a:pt x="2084109" y="2803863"/>
                </a:lnTo>
                <a:cubicBezTo>
                  <a:pt x="1805242" y="2615464"/>
                  <a:pt x="1469064" y="2505456"/>
                  <a:pt x="1107192" y="2505456"/>
                </a:cubicBezTo>
                <a:cubicBezTo>
                  <a:pt x="745320" y="2505456"/>
                  <a:pt x="409142" y="2615464"/>
                  <a:pt x="130276" y="2803863"/>
                </a:cubicBezTo>
                <a:lnTo>
                  <a:pt x="0" y="2901281"/>
                </a:lnTo>
                <a:close/>
              </a:path>
            </a:pathLst>
          </a:custGeom>
        </p:spPr>
        <p:txBody>
          <a:bodyPr wrap="square" anchor="t">
            <a:noAutofit/>
          </a:bodyPr>
          <a:lstStyle>
            <a:lvl1pPr marL="0" indent="0" algn="ctr">
              <a:buNone/>
              <a:defRPr sz="1600"/>
            </a:lvl1pPr>
          </a:lstStyle>
          <a:p>
            <a:r>
              <a:rPr lang="en-US"/>
              <a:t>Click icon to add picture</a:t>
            </a:r>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438912"/>
            <a:ext cx="6208776" cy="932688"/>
          </a:xfrm>
        </p:spPr>
        <p:txBody>
          <a:bodyPr/>
          <a:lstStyle>
            <a:lvl1pPr algn="l">
              <a:defRPr/>
            </a:lvl1pPr>
          </a:lstStyle>
          <a:p>
            <a:r>
              <a:rPr lang="en-US"/>
              <a:t>Click to edit Master title style</a:t>
            </a:r>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48056" y="1709928"/>
            <a:ext cx="4709160" cy="3008376"/>
          </a:xfrm>
        </p:spPr>
        <p:txBody>
          <a:bodyPr/>
          <a:lstStyle>
            <a:lvl1pPr marL="0" indent="0">
              <a:lnSpc>
                <a:spcPct val="150000"/>
              </a:lnSpc>
              <a:spcBef>
                <a:spcPts val="0"/>
              </a:spcBef>
              <a:buFont typeface="Courier New" panose="02070309020205020404" pitchFamily="49" charset="0"/>
              <a:buNone/>
              <a:defRPr sz="1600">
                <a:latin typeface="Georgia Pro" panose="02040502050405020303" pitchFamily="18" charset="0"/>
              </a:defRPr>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1885950" indent="-28575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7809744" y="2707392"/>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p>
        </p:txBody>
      </p:sp>
      <p:sp>
        <p:nvSpPr>
          <p:cNvPr id="5" name="Date Placeholder 4">
            <a:extLst>
              <a:ext uri="{FF2B5EF4-FFF2-40B4-BE49-F238E27FC236}">
                <a16:creationId xmlns:a16="http://schemas.microsoft.com/office/drawing/2014/main" id="{2552F918-8726-F0C7-3DD5-8FC63F1C2A8F}"/>
              </a:ext>
            </a:extLst>
          </p:cNvPr>
          <p:cNvSpPr>
            <a:spLocks noGrp="1"/>
          </p:cNvSpPr>
          <p:nvPr>
            <p:ph type="dt" sz="half" idx="13"/>
          </p:nvPr>
        </p:nvSpPr>
        <p:spPr/>
        <p:txBody>
          <a:bodyPr/>
          <a:lstStyle/>
          <a:p>
            <a:r>
              <a:rPr lang="en-US"/>
              <a:t>20XX</a:t>
            </a:r>
          </a:p>
        </p:txBody>
      </p:sp>
      <p:sp>
        <p:nvSpPr>
          <p:cNvPr id="6" name="Footer Placeholder 5">
            <a:extLst>
              <a:ext uri="{FF2B5EF4-FFF2-40B4-BE49-F238E27FC236}">
                <a16:creationId xmlns:a16="http://schemas.microsoft.com/office/drawing/2014/main" id="{EC8E2775-2A6A-4308-A03B-DE565C253C33}"/>
              </a:ext>
            </a:extLst>
          </p:cNvPr>
          <p:cNvSpPr>
            <a:spLocks noGrp="1"/>
          </p:cNvSpPr>
          <p:nvPr>
            <p:ph type="ftr" sz="quarter" idx="14"/>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70CDCBE-5B6E-9248-8031-5FEF6459FE2D}"/>
              </a:ext>
            </a:extLst>
          </p:cNvPr>
          <p:cNvSpPr>
            <a:spLocks noGrp="1"/>
          </p:cNvSpPr>
          <p:nvPr>
            <p:ph type="sldNum" sz="quarter" idx="15"/>
          </p:nvPr>
        </p:nvSpPr>
        <p:spPr/>
        <p:txBody>
          <a:bodyPr/>
          <a:lstStyle/>
          <a:p>
            <a:fld id="{B776CE9F-4BD8-A748-847B-B97BB3C5BACA}" type="slidenum">
              <a:rPr lang="en-US" smtClean="0"/>
              <a:pPr/>
              <a:t>‹#›</a:t>
            </a:fld>
            <a:endParaRPr lang="en-US"/>
          </a:p>
        </p:txBody>
      </p:sp>
    </p:spTree>
    <p:extLst>
      <p:ext uri="{BB962C8B-B14F-4D97-AF65-F5344CB8AC3E}">
        <p14:creationId xmlns:p14="http://schemas.microsoft.com/office/powerpoint/2010/main" val="2990681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FE8F1C-630A-10D8-9945-20F2BFD69584}"/>
              </a:ext>
            </a:extLst>
          </p:cNvPr>
          <p:cNvSpPr/>
          <p:nvPr userDrawn="1"/>
        </p:nvSpPr>
        <p:spPr>
          <a:xfrm>
            <a:off x="571500" y="4789316"/>
            <a:ext cx="11048999" cy="934828"/>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2B26C0-A3BE-7202-44B2-9E5D9C9000BF}"/>
              </a:ext>
            </a:extLst>
          </p:cNvPr>
          <p:cNvSpPr/>
          <p:nvPr userDrawn="1"/>
        </p:nvSpPr>
        <p:spPr>
          <a:xfrm>
            <a:off x="3843315" y="1856545"/>
            <a:ext cx="4467272" cy="4467272"/>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7252A8E6-299E-7E66-3182-88FB338786A4}"/>
              </a:ext>
            </a:extLst>
          </p:cNvPr>
          <p:cNvSpPr>
            <a:spLocks noGrp="1"/>
          </p:cNvSpPr>
          <p:nvPr>
            <p:ph type="pic" sz="quarter" idx="10"/>
          </p:nvPr>
        </p:nvSpPr>
        <p:spPr>
          <a:xfrm>
            <a:off x="0" y="0"/>
            <a:ext cx="12191999" cy="6857999"/>
          </a:xfrm>
          <a:custGeom>
            <a:avLst/>
            <a:gdLst>
              <a:gd name="connsiteX0" fmla="*/ 6076951 w 12191999"/>
              <a:gd name="connsiteY0" fmla="*/ 1856545 h 6857999"/>
              <a:gd name="connsiteX1" fmla="*/ 3843315 w 12191999"/>
              <a:gd name="connsiteY1" fmla="*/ 4090181 h 6857999"/>
              <a:gd name="connsiteX2" fmla="*/ 3943735 w 12191999"/>
              <a:gd name="connsiteY2" fmla="*/ 4754396 h 6857999"/>
              <a:gd name="connsiteX3" fmla="*/ 3956516 w 12191999"/>
              <a:gd name="connsiteY3" fmla="*/ 4789316 h 6857999"/>
              <a:gd name="connsiteX4" fmla="*/ 571500 w 12191999"/>
              <a:gd name="connsiteY4" fmla="*/ 4789316 h 6857999"/>
              <a:gd name="connsiteX5" fmla="*/ 571500 w 12191999"/>
              <a:gd name="connsiteY5" fmla="*/ 5724144 h 6857999"/>
              <a:gd name="connsiteX6" fmla="*/ 4557546 w 12191999"/>
              <a:gd name="connsiteY6" fmla="*/ 5724144 h 6857999"/>
              <a:gd name="connsiteX7" fmla="*/ 4656152 w 12191999"/>
              <a:gd name="connsiteY7" fmla="*/ 5813763 h 6857999"/>
              <a:gd name="connsiteX8" fmla="*/ 6076951 w 12191999"/>
              <a:gd name="connsiteY8" fmla="*/ 6323817 h 6857999"/>
              <a:gd name="connsiteX9" fmla="*/ 7497751 w 12191999"/>
              <a:gd name="connsiteY9" fmla="*/ 5813763 h 6857999"/>
              <a:gd name="connsiteX10" fmla="*/ 7596357 w 12191999"/>
              <a:gd name="connsiteY10" fmla="*/ 5724144 h 6857999"/>
              <a:gd name="connsiteX11" fmla="*/ 11620499 w 12191999"/>
              <a:gd name="connsiteY11" fmla="*/ 5724144 h 6857999"/>
              <a:gd name="connsiteX12" fmla="*/ 11620499 w 12191999"/>
              <a:gd name="connsiteY12" fmla="*/ 4789316 h 6857999"/>
              <a:gd name="connsiteX13" fmla="*/ 8197387 w 12191999"/>
              <a:gd name="connsiteY13" fmla="*/ 4789316 h 6857999"/>
              <a:gd name="connsiteX14" fmla="*/ 8210167 w 12191999"/>
              <a:gd name="connsiteY14" fmla="*/ 4754396 h 6857999"/>
              <a:gd name="connsiteX15" fmla="*/ 8310587 w 12191999"/>
              <a:gd name="connsiteY15" fmla="*/ 4090181 h 6857999"/>
              <a:gd name="connsiteX16" fmla="*/ 6076951 w 12191999"/>
              <a:gd name="connsiteY16" fmla="*/ 1856545 h 6857999"/>
              <a:gd name="connsiteX17" fmla="*/ 0 w 12191999"/>
              <a:gd name="connsiteY17" fmla="*/ 0 h 6857999"/>
              <a:gd name="connsiteX18" fmla="*/ 12191999 w 12191999"/>
              <a:gd name="connsiteY18" fmla="*/ 0 h 6857999"/>
              <a:gd name="connsiteX19" fmla="*/ 12191999 w 12191999"/>
              <a:gd name="connsiteY19" fmla="*/ 6857999 h 6857999"/>
              <a:gd name="connsiteX20" fmla="*/ 0 w 12191999"/>
              <a:gd name="connsiteY2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6076951" y="1856545"/>
                </a:moveTo>
                <a:cubicBezTo>
                  <a:pt x="4843348" y="1856545"/>
                  <a:pt x="3843315" y="2856578"/>
                  <a:pt x="3843315" y="4090181"/>
                </a:cubicBezTo>
                <a:cubicBezTo>
                  <a:pt x="3843315" y="4321482"/>
                  <a:pt x="3878473" y="4544571"/>
                  <a:pt x="3943735" y="4754396"/>
                </a:cubicBezTo>
                <a:lnTo>
                  <a:pt x="3956516" y="4789316"/>
                </a:lnTo>
                <a:lnTo>
                  <a:pt x="571500" y="4789316"/>
                </a:lnTo>
                <a:lnTo>
                  <a:pt x="571500" y="5724144"/>
                </a:lnTo>
                <a:lnTo>
                  <a:pt x="4557546" y="5724144"/>
                </a:lnTo>
                <a:lnTo>
                  <a:pt x="4656152" y="5813763"/>
                </a:lnTo>
                <a:cubicBezTo>
                  <a:pt x="5042256" y="6132405"/>
                  <a:pt x="5537250" y="6323817"/>
                  <a:pt x="6076951" y="6323817"/>
                </a:cubicBezTo>
                <a:cubicBezTo>
                  <a:pt x="6616653" y="6323817"/>
                  <a:pt x="7111647" y="6132405"/>
                  <a:pt x="7497751" y="5813763"/>
                </a:cubicBezTo>
                <a:lnTo>
                  <a:pt x="7596357" y="5724144"/>
                </a:lnTo>
                <a:lnTo>
                  <a:pt x="11620499" y="5724144"/>
                </a:lnTo>
                <a:lnTo>
                  <a:pt x="11620499" y="4789316"/>
                </a:lnTo>
                <a:lnTo>
                  <a:pt x="8197387" y="4789316"/>
                </a:lnTo>
                <a:lnTo>
                  <a:pt x="8210167" y="4754396"/>
                </a:lnTo>
                <a:cubicBezTo>
                  <a:pt x="8275430" y="4544571"/>
                  <a:pt x="8310587" y="4321482"/>
                  <a:pt x="8310587" y="4090181"/>
                </a:cubicBezTo>
                <a:cubicBezTo>
                  <a:pt x="8310587" y="2856578"/>
                  <a:pt x="7310554" y="1856545"/>
                  <a:pt x="6076951" y="1856545"/>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651642" y="4858966"/>
            <a:ext cx="3133856" cy="795528"/>
          </a:xfrm>
        </p:spPr>
        <p:txBody>
          <a:bodyPr anchor="ctr">
            <a:noAutofit/>
          </a:bodyPr>
          <a:lstStyle>
            <a:lvl1pPr algn="ctr">
              <a:lnSpc>
                <a:spcPct val="100000"/>
              </a:lnSpc>
              <a:tabLst/>
              <a:defRPr sz="5400"/>
            </a:lvl1pPr>
          </a:lstStyle>
          <a:p>
            <a:r>
              <a:rPr lang="en-US"/>
              <a:t>Click to edit Master title style</a:t>
            </a:r>
          </a:p>
        </p:txBody>
      </p: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187952" y="3136392"/>
            <a:ext cx="3822192" cy="1901952"/>
          </a:xfrm>
          <a:noFill/>
        </p:spPr>
        <p:txBody>
          <a:bodyPr anchor="ctr">
            <a:noAutofit/>
          </a:bodyPr>
          <a:lstStyle>
            <a:lvl1pPr marL="0" indent="0" algn="ctr">
              <a:lnSpc>
                <a:spcPct val="15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Oval 8">
            <a:extLst>
              <a:ext uri="{FF2B5EF4-FFF2-40B4-BE49-F238E27FC236}">
                <a16:creationId xmlns:a16="http://schemas.microsoft.com/office/drawing/2014/main" id="{8BE28B69-946C-B24F-CCEF-87E3AED87126}"/>
              </a:ext>
            </a:extLst>
          </p:cNvPr>
          <p:cNvSpPr/>
          <p:nvPr userDrawn="1"/>
        </p:nvSpPr>
        <p:spPr>
          <a:xfrm>
            <a:off x="4085940" y="2099170"/>
            <a:ext cx="3982022" cy="398202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a:extLst>
              <a:ext uri="{FF2B5EF4-FFF2-40B4-BE49-F238E27FC236}">
                <a16:creationId xmlns:a16="http://schemas.microsoft.com/office/drawing/2014/main" id="{5D7D49B4-7A74-A1C0-829E-B197F836F91B}"/>
              </a:ext>
            </a:extLst>
          </p:cNvPr>
          <p:cNvSpPr>
            <a:spLocks noGrp="1"/>
          </p:cNvSpPr>
          <p:nvPr>
            <p:ph type="body" sz="quarter" idx="11"/>
          </p:nvPr>
        </p:nvSpPr>
        <p:spPr>
          <a:xfrm>
            <a:off x="8310588" y="4858966"/>
            <a:ext cx="3230538" cy="795709"/>
          </a:xfrm>
        </p:spPr>
        <p:txBody>
          <a:bodyPr vert="horz" lIns="91440" tIns="45720" rIns="91440" bIns="45720" rtlCol="0" anchor="ctr">
            <a:noAutofit/>
          </a:bodyPr>
          <a:lstStyle>
            <a:lvl1pPr marL="0" indent="0" algn="ctr">
              <a:lnSpc>
                <a:spcPct val="100000"/>
              </a:lnSpc>
              <a:buNone/>
              <a:defRPr lang="en-US" sz="5400" cap="all" baseline="0" dirty="0">
                <a:latin typeface="+mj-lt"/>
                <a:ea typeface="+mj-ea"/>
                <a:cs typeface="Posterama" panose="020B0504020200020000" pitchFamily="34" charset="0"/>
              </a:defRPr>
            </a:lvl1pPr>
          </a:lstStyle>
          <a:p>
            <a:pPr marL="228600" lvl="0" indent="-228600" algn="ctr">
              <a:spcBef>
                <a:spcPct val="0"/>
              </a:spcBef>
              <a:tabLst/>
            </a:pPr>
            <a:r>
              <a:rPr lang="en-US"/>
              <a:t>Click to edit Master text styles</a:t>
            </a:r>
          </a:p>
        </p:txBody>
      </p:sp>
    </p:spTree>
    <p:extLst>
      <p:ext uri="{BB962C8B-B14F-4D97-AF65-F5344CB8AC3E}">
        <p14:creationId xmlns:p14="http://schemas.microsoft.com/office/powerpoint/2010/main" val="253829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0666-AF8F-3711-6288-350B4ABBF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E1AAC-83D5-49DF-1D19-3AF780429F8D}"/>
              </a:ext>
            </a:extLst>
          </p:cNvPr>
          <p:cNvSpPr>
            <a:spLocks noGrp="1"/>
          </p:cNvSpPr>
          <p:nvPr>
            <p:ph sz="half" idx="1"/>
          </p:nvPr>
        </p:nvSpPr>
        <p:spPr>
          <a:xfrm>
            <a:off x="838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5383E6-EAF2-263B-77AD-5CFFF848DA52}"/>
              </a:ext>
            </a:extLst>
          </p:cNvPr>
          <p:cNvSpPr>
            <a:spLocks noGrp="1"/>
          </p:cNvSpPr>
          <p:nvPr>
            <p:ph sz="half" idx="2"/>
          </p:nvPr>
        </p:nvSpPr>
        <p:spPr>
          <a:xfrm>
            <a:off x="6172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0127D-1BCE-E672-2788-317A5227D09A}"/>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EEE93065-CC1D-AA49-7BEE-BBE02A44BFA0}"/>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08AEFD21-CC6E-2FB4-946F-5E8DE12CA6EE}"/>
              </a:ext>
            </a:extLst>
          </p:cNvPr>
          <p:cNvSpPr>
            <a:spLocks noGrp="1"/>
          </p:cNvSpPr>
          <p:nvPr>
            <p:ph type="sldNum" sz="quarter" idx="12"/>
          </p:nvPr>
        </p:nvSpPr>
        <p:spPr/>
        <p:txBody>
          <a:bodyPr/>
          <a:lstStyle/>
          <a:p>
            <a:fld id="{B776CE9F-4BD8-A748-847B-B97BB3C5BACA}" type="slidenum">
              <a:rPr lang="en-US" smtClean="0"/>
              <a:t>‹#›</a:t>
            </a:fld>
            <a:endParaRPr lang="en-US"/>
          </a:p>
        </p:txBody>
      </p:sp>
    </p:spTree>
    <p:extLst>
      <p:ext uri="{BB962C8B-B14F-4D97-AF65-F5344CB8AC3E}">
        <p14:creationId xmlns:p14="http://schemas.microsoft.com/office/powerpoint/2010/main" val="2168784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ADAE-1838-B684-9D0D-5FEC76A54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0C591B-95F0-423B-44C1-674C55EFE7E0}"/>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6118D088-2AD3-8F19-B70E-2305FE29778B}"/>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4042C15-0A2B-27B0-65D6-729E2E1646F6}"/>
              </a:ext>
            </a:extLst>
          </p:cNvPr>
          <p:cNvSpPr>
            <a:spLocks noGrp="1"/>
          </p:cNvSpPr>
          <p:nvPr>
            <p:ph type="sldNum" sz="quarter" idx="12"/>
          </p:nvPr>
        </p:nvSpPr>
        <p:spPr/>
        <p:txBody>
          <a:bodyPr/>
          <a:lstStyle/>
          <a:p>
            <a:fld id="{B776CE9F-4BD8-A748-847B-B97BB3C5BACA}" type="slidenum">
              <a:rPr lang="en-US" smtClean="0"/>
              <a:t>‹#›</a:t>
            </a:fld>
            <a:endParaRPr lang="en-US"/>
          </a:p>
        </p:txBody>
      </p:sp>
    </p:spTree>
    <p:extLst>
      <p:ext uri="{BB962C8B-B14F-4D97-AF65-F5344CB8AC3E}">
        <p14:creationId xmlns:p14="http://schemas.microsoft.com/office/powerpoint/2010/main" val="2964202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A46EC-6858-3F2C-4D2E-8782477267A9}"/>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805D80F5-D887-2BE7-D117-62969D67A1E4}"/>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90A4DEF4-A3E8-469F-B338-DABC3FBBECA7}"/>
              </a:ext>
            </a:extLst>
          </p:cNvPr>
          <p:cNvSpPr>
            <a:spLocks noGrp="1"/>
          </p:cNvSpPr>
          <p:nvPr>
            <p:ph type="sldNum" sz="quarter" idx="12"/>
          </p:nvPr>
        </p:nvSpPr>
        <p:spPr/>
        <p:txBody>
          <a:bodyPr/>
          <a:lstStyle/>
          <a:p>
            <a:fld id="{B776CE9F-4BD8-A748-847B-B97BB3C5BACA}" type="slidenum">
              <a:rPr lang="en-US" smtClean="0"/>
              <a:t>‹#›</a:t>
            </a:fld>
            <a:endParaRPr lang="en-US"/>
          </a:p>
        </p:txBody>
      </p:sp>
    </p:spTree>
    <p:extLst>
      <p:ext uri="{BB962C8B-B14F-4D97-AF65-F5344CB8AC3E}">
        <p14:creationId xmlns:p14="http://schemas.microsoft.com/office/powerpoint/2010/main" val="2786084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6F5C-E297-38FD-EDB1-78C14E935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393700-F2E1-EF5E-86AF-EEBF08F2F9E7}"/>
              </a:ext>
            </a:extLst>
          </p:cNvPr>
          <p:cNvSpPr>
            <a:spLocks noGrp="1"/>
          </p:cNvSpPr>
          <p:nvPr>
            <p:ph idx="1"/>
          </p:nvPr>
        </p:nvSpPr>
        <p:spPr>
          <a:xfrm>
            <a:off x="5183188" y="987425"/>
            <a:ext cx="6172200" cy="4873625"/>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0C051A-0AF0-386F-0C33-36164954D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45A93-71B2-9D1A-39DF-0C35DC53BE99}"/>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DE9AB610-D69A-3634-14D9-AFCFB347D016}"/>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75A0C97-CF81-7BB7-1FCB-19B88DE3A647}"/>
              </a:ext>
            </a:extLst>
          </p:cNvPr>
          <p:cNvSpPr>
            <a:spLocks noGrp="1"/>
          </p:cNvSpPr>
          <p:nvPr>
            <p:ph type="sldNum" sz="quarter" idx="12"/>
          </p:nvPr>
        </p:nvSpPr>
        <p:spPr/>
        <p:txBody>
          <a:bodyPr/>
          <a:lstStyle/>
          <a:p>
            <a:fld id="{B776CE9F-4BD8-A748-847B-B97BB3C5BACA}" type="slidenum">
              <a:rPr lang="en-US" smtClean="0"/>
              <a:t>‹#›</a:t>
            </a:fld>
            <a:endParaRPr lang="en-US"/>
          </a:p>
        </p:txBody>
      </p:sp>
    </p:spTree>
    <p:extLst>
      <p:ext uri="{BB962C8B-B14F-4D97-AF65-F5344CB8AC3E}">
        <p14:creationId xmlns:p14="http://schemas.microsoft.com/office/powerpoint/2010/main" val="2537610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73F9-9EC6-ECF6-A038-7714A0863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C0B94D-581C-2941-611D-66EC048FE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1B49119-34F5-BF97-7C37-6484487DD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51F218-F3E8-6A92-ECD4-8CD2852E6CD5}"/>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04403C20-A389-6DD6-B5A6-396D6A5CCA68}"/>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F04B49DE-2EEE-3929-842A-C5D12602A31E}"/>
              </a:ext>
            </a:extLst>
          </p:cNvPr>
          <p:cNvSpPr>
            <a:spLocks noGrp="1"/>
          </p:cNvSpPr>
          <p:nvPr>
            <p:ph type="sldNum" sz="quarter" idx="12"/>
          </p:nvPr>
        </p:nvSpPr>
        <p:spPr/>
        <p:txBody>
          <a:bodyPr/>
          <a:lstStyle/>
          <a:p>
            <a:fld id="{B776CE9F-4BD8-A748-847B-B97BB3C5BACA}" type="slidenum">
              <a:rPr lang="en-US" smtClean="0"/>
              <a:t>‹#›</a:t>
            </a:fld>
            <a:endParaRPr lang="en-US"/>
          </a:p>
        </p:txBody>
      </p:sp>
    </p:spTree>
    <p:extLst>
      <p:ext uri="{BB962C8B-B14F-4D97-AF65-F5344CB8AC3E}">
        <p14:creationId xmlns:p14="http://schemas.microsoft.com/office/powerpoint/2010/main" val="887975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347D526-6C79-0B4E-D82A-9865604769EC}"/>
              </a:ext>
            </a:extLst>
          </p:cNvPr>
          <p:cNvCxnSpPr>
            <a:cxnSpLocks/>
          </p:cNvCxnSpPr>
          <p:nvPr userDrawn="1"/>
        </p:nvCxnSpPr>
        <p:spPr>
          <a:xfrm>
            <a:off x="1237131" y="6370228"/>
            <a:ext cx="71412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cture Placeholder 15">
            <a:extLst>
              <a:ext uri="{FF2B5EF4-FFF2-40B4-BE49-F238E27FC236}">
                <a16:creationId xmlns:a16="http://schemas.microsoft.com/office/drawing/2014/main" id="{334498E8-D393-DD42-8C26-6F1324753EB7}"/>
              </a:ext>
            </a:extLst>
          </p:cNvPr>
          <p:cNvSpPr>
            <a:spLocks noGrp="1"/>
          </p:cNvSpPr>
          <p:nvPr>
            <p:ph type="pic" sz="quarter" idx="11"/>
          </p:nvPr>
        </p:nvSpPr>
        <p:spPr>
          <a:xfrm>
            <a:off x="8551212" y="0"/>
            <a:ext cx="3640787" cy="6857999"/>
          </a:xfrm>
          <a:custGeom>
            <a:avLst/>
            <a:gdLst>
              <a:gd name="connsiteX0" fmla="*/ 0 w 3640787"/>
              <a:gd name="connsiteY0" fmla="*/ 0 h 6857999"/>
              <a:gd name="connsiteX1" fmla="*/ 3640787 w 3640787"/>
              <a:gd name="connsiteY1" fmla="*/ 0 h 6857999"/>
              <a:gd name="connsiteX2" fmla="*/ 3640787 w 3640787"/>
              <a:gd name="connsiteY2" fmla="*/ 6857999 h 6857999"/>
              <a:gd name="connsiteX3" fmla="*/ 0 w 3640787"/>
              <a:gd name="connsiteY3" fmla="*/ 6857999 h 6857999"/>
              <a:gd name="connsiteX4" fmla="*/ 0 w 3640787"/>
              <a:gd name="connsiteY4" fmla="*/ 6593822 h 6857999"/>
              <a:gd name="connsiteX5" fmla="*/ 153762 w 3640787"/>
              <a:gd name="connsiteY5" fmla="*/ 6586057 h 6857999"/>
              <a:gd name="connsiteX6" fmla="*/ 1722385 w 3640787"/>
              <a:gd name="connsiteY6" fmla="*/ 4847806 h 6857999"/>
              <a:gd name="connsiteX7" fmla="*/ 153762 w 3640787"/>
              <a:gd name="connsiteY7" fmla="*/ 3109555 h 6857999"/>
              <a:gd name="connsiteX8" fmla="*/ 0 w 3640787"/>
              <a:gd name="connsiteY8" fmla="*/ 310179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0787" h="6857999">
                <a:moveTo>
                  <a:pt x="0" y="0"/>
                </a:moveTo>
                <a:lnTo>
                  <a:pt x="3640787" y="0"/>
                </a:lnTo>
                <a:lnTo>
                  <a:pt x="3640787" y="6857999"/>
                </a:lnTo>
                <a:lnTo>
                  <a:pt x="0" y="6857999"/>
                </a:lnTo>
                <a:lnTo>
                  <a:pt x="0" y="6593822"/>
                </a:lnTo>
                <a:lnTo>
                  <a:pt x="153762" y="6586057"/>
                </a:lnTo>
                <a:cubicBezTo>
                  <a:pt x="1034834" y="6496580"/>
                  <a:pt x="1722385" y="5752486"/>
                  <a:pt x="1722385" y="4847806"/>
                </a:cubicBezTo>
                <a:cubicBezTo>
                  <a:pt x="1722385" y="3943126"/>
                  <a:pt x="1034834" y="3199033"/>
                  <a:pt x="153762" y="3109555"/>
                </a:cubicBezTo>
                <a:lnTo>
                  <a:pt x="0" y="3101791"/>
                </a:lnTo>
                <a:close/>
              </a:path>
            </a:pathLst>
          </a:custGeom>
        </p:spPr>
        <p:txBody>
          <a:bodyPr wrap="square" anchor="ctr">
            <a:noAutofit/>
          </a:bodyPr>
          <a:lstStyle>
            <a:lvl1pPr marL="0" indent="0" algn="ctr">
              <a:buNone/>
              <a:defRPr sz="1600"/>
            </a:lvl1pPr>
          </a:lstStyle>
          <a:p>
            <a:r>
              <a:rPr lang="en-US"/>
              <a:t>Click icon to add picture</a:t>
            </a:r>
          </a:p>
        </p:txBody>
      </p:sp>
      <p:sp>
        <p:nvSpPr>
          <p:cNvPr id="17" name="Oval 16">
            <a:extLst>
              <a:ext uri="{FF2B5EF4-FFF2-40B4-BE49-F238E27FC236}">
                <a16:creationId xmlns:a16="http://schemas.microsoft.com/office/drawing/2014/main" id="{7786FFFE-5A89-4D14-F5F8-16FD636A0ECD}"/>
              </a:ext>
            </a:extLst>
          </p:cNvPr>
          <p:cNvSpPr/>
          <p:nvPr userDrawn="1"/>
        </p:nvSpPr>
        <p:spPr>
          <a:xfrm>
            <a:off x="6779053" y="3100534"/>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1234440" y="438912"/>
            <a:ext cx="6208776" cy="932688"/>
          </a:xfrm>
        </p:spPr>
        <p:txBody>
          <a:bodyPr/>
          <a:lstStyle>
            <a:lvl1pPr algn="l">
              <a:defRPr/>
            </a:lvl1pPr>
          </a:lstStyle>
          <a:p>
            <a:r>
              <a:rPr lang="en-US"/>
              <a:t>Click to edit Master title style</a:t>
            </a:r>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1234439" y="1849437"/>
            <a:ext cx="5544613" cy="4094159"/>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6980989" y="3302470"/>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p>
        </p:txBody>
      </p:sp>
    </p:spTree>
    <p:extLst>
      <p:ext uri="{BB962C8B-B14F-4D97-AF65-F5344CB8AC3E}">
        <p14:creationId xmlns:p14="http://schemas.microsoft.com/office/powerpoint/2010/main" val="270743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84631" y="539496"/>
            <a:ext cx="8330115" cy="713232"/>
          </a:xfrm>
        </p:spPr>
        <p:txBody>
          <a:bodyPr/>
          <a:lstStyle>
            <a:lvl1pPr algn="l">
              <a:defRPr/>
            </a:lvl1pPr>
          </a:lstStyle>
          <a:p>
            <a:r>
              <a:rPr lang="en-US"/>
              <a:t>Click to edit Master title style</a:t>
            </a:r>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84632" y="1709928"/>
            <a:ext cx="4636008" cy="4094159"/>
          </a:xfrm>
        </p:spPr>
        <p:txBody>
          <a:bodyPr/>
          <a:lstStyle>
            <a:lvl1pPr marL="0" indent="0">
              <a:lnSpc>
                <a:spcPct val="150000"/>
              </a:lnSpc>
              <a:buNone/>
              <a:defRPr sz="1600"/>
            </a:lvl1pPr>
            <a:lvl2pPr marL="228600" indent="-228600">
              <a:buFont typeface="Courier New" panose="02070309020205020404" pitchFamily="49" charset="0"/>
              <a:buChar char="o"/>
              <a:defRPr sz="1600"/>
            </a:lvl2pPr>
            <a:lvl3pPr marL="457200" indent="-228600">
              <a:buFont typeface="Courier New" panose="02070309020205020404" pitchFamily="49" charset="0"/>
              <a:buChar char="o"/>
              <a:defRPr sz="1400"/>
            </a:lvl3pPr>
            <a:lvl4pPr marL="685800" indent="-228600">
              <a:buFont typeface="Courier New" panose="02070309020205020404" pitchFamily="49" charset="0"/>
              <a:buChar char="o"/>
              <a:defRPr sz="1200"/>
            </a:lvl4pPr>
            <a:lvl5pPr marL="914400" indent="-228600">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9795A142-1596-74CD-CE55-ED7D16557202}"/>
              </a:ext>
            </a:extLst>
          </p:cNvPr>
          <p:cNvSpPr>
            <a:spLocks noGrp="1"/>
          </p:cNvSpPr>
          <p:nvPr>
            <p:ph type="dt" sz="half" idx="11"/>
          </p:nvPr>
        </p:nvSpPr>
        <p:spPr/>
        <p:txBody>
          <a:bodyPr/>
          <a:lstStyle/>
          <a:p>
            <a:r>
              <a:rPr lang="en-US"/>
              <a:t>20XX</a:t>
            </a:r>
          </a:p>
        </p:txBody>
      </p:sp>
      <p:sp>
        <p:nvSpPr>
          <p:cNvPr id="4" name="Footer Placeholder 3">
            <a:extLst>
              <a:ext uri="{FF2B5EF4-FFF2-40B4-BE49-F238E27FC236}">
                <a16:creationId xmlns:a16="http://schemas.microsoft.com/office/drawing/2014/main" id="{D63486CB-7CEE-AEFE-BD1F-D5ECDF86AC71}"/>
              </a:ext>
            </a:extLst>
          </p:cNvPr>
          <p:cNvSpPr>
            <a:spLocks noGrp="1"/>
          </p:cNvSpPr>
          <p:nvPr>
            <p:ph type="ftr" sz="quarter" idx="1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4B6C5B5-5FF6-BA69-B3EB-2D313DB34293}"/>
              </a:ext>
            </a:extLst>
          </p:cNvPr>
          <p:cNvSpPr>
            <a:spLocks noGrp="1"/>
          </p:cNvSpPr>
          <p:nvPr>
            <p:ph type="sldNum" sz="quarter" idx="13"/>
          </p:nvPr>
        </p:nvSpPr>
        <p:spPr/>
        <p:txBody>
          <a:bodyPr/>
          <a:lstStyle>
            <a:lvl1pPr>
              <a:defRPr>
                <a:solidFill>
                  <a:schemeClr val="tx1"/>
                </a:solidFill>
              </a:defRPr>
            </a:lvl1pPr>
          </a:lstStyle>
          <a:p>
            <a:fld id="{B776CE9F-4BD8-A748-847B-B97BB3C5BACA}" type="slidenum">
              <a:rPr lang="en-US" smtClean="0"/>
              <a:pPr/>
              <a:t>‹#›</a:t>
            </a:fld>
            <a:endParaRPr lang="en-US"/>
          </a:p>
        </p:txBody>
      </p:sp>
      <p:sp>
        <p:nvSpPr>
          <p:cNvPr id="10" name="Freeform 21">
            <a:extLst>
              <a:ext uri="{FF2B5EF4-FFF2-40B4-BE49-F238E27FC236}">
                <a16:creationId xmlns:a16="http://schemas.microsoft.com/office/drawing/2014/main" id="{AA11C240-F4B7-3E31-B8FE-45758ECEFADD}"/>
              </a:ext>
            </a:extLst>
          </p:cNvPr>
          <p:cNvSpPr/>
          <p:nvPr userDrawn="1"/>
        </p:nvSpPr>
        <p:spPr>
          <a:xfrm>
            <a:off x="6656897" y="2194243"/>
            <a:ext cx="2157850" cy="4279674"/>
          </a:xfrm>
          <a:custGeom>
            <a:avLst/>
            <a:gdLst>
              <a:gd name="connsiteX0" fmla="*/ 1078925 w 2157850"/>
              <a:gd name="connsiteY0" fmla="*/ 0 h 4262645"/>
              <a:gd name="connsiteX1" fmla="*/ 2157850 w 2157850"/>
              <a:gd name="connsiteY1" fmla="*/ 1078925 h 4262645"/>
              <a:gd name="connsiteX2" fmla="*/ 2157849 w 2157850"/>
              <a:gd name="connsiteY2" fmla="*/ 4262645 h 4262645"/>
              <a:gd name="connsiteX3" fmla="*/ 0 w 2157850"/>
              <a:gd name="connsiteY3" fmla="*/ 4262645 h 4262645"/>
              <a:gd name="connsiteX4" fmla="*/ 0 w 2157850"/>
              <a:gd name="connsiteY4" fmla="*/ 1078925 h 4262645"/>
              <a:gd name="connsiteX5" fmla="*/ 1078925 w 2157850"/>
              <a:gd name="connsiteY5" fmla="*/ 0 h 426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850" h="4262645">
                <a:moveTo>
                  <a:pt x="1078925" y="0"/>
                </a:moveTo>
                <a:cubicBezTo>
                  <a:pt x="1674799" y="0"/>
                  <a:pt x="2157850" y="483051"/>
                  <a:pt x="2157850" y="1078925"/>
                </a:cubicBezTo>
                <a:lnTo>
                  <a:pt x="2157849" y="4262645"/>
                </a:lnTo>
                <a:lnTo>
                  <a:pt x="0" y="4262645"/>
                </a:lnTo>
                <a:lnTo>
                  <a:pt x="0" y="1078925"/>
                </a:lnTo>
                <a:cubicBezTo>
                  <a:pt x="0" y="483051"/>
                  <a:pt x="483051" y="0"/>
                  <a:pt x="1078925" y="0"/>
                </a:cubicBezTo>
                <a:close/>
              </a:path>
            </a:pathLst>
          </a:cu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ounded Rectangle 13">
            <a:extLst>
              <a:ext uri="{FF2B5EF4-FFF2-40B4-BE49-F238E27FC236}">
                <a16:creationId xmlns:a16="http://schemas.microsoft.com/office/drawing/2014/main" id="{6DEC92F6-5ECE-F44A-1D1F-927CF5EC7D9C}"/>
              </a:ext>
            </a:extLst>
          </p:cNvPr>
          <p:cNvSpPr/>
          <p:nvPr userDrawn="1"/>
        </p:nvSpPr>
        <p:spPr>
          <a:xfrm>
            <a:off x="9411334" y="648233"/>
            <a:ext cx="2157849" cy="556153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128966A6-EBB8-CA9B-6B39-A25293F2F141}"/>
              </a:ext>
            </a:extLst>
          </p:cNvPr>
          <p:cNvSpPr>
            <a:spLocks noGrp="1"/>
          </p:cNvSpPr>
          <p:nvPr>
            <p:ph type="pic" sz="quarter" idx="14"/>
          </p:nvPr>
        </p:nvSpPr>
        <p:spPr>
          <a:xfrm>
            <a:off x="6798562" y="2357689"/>
            <a:ext cx="1874520" cy="4119470"/>
          </a:xfrm>
          <a:custGeom>
            <a:avLst/>
            <a:gdLst>
              <a:gd name="connsiteX0" fmla="*/ 937260 w 1874520"/>
              <a:gd name="connsiteY0" fmla="*/ 0 h 4119470"/>
              <a:gd name="connsiteX1" fmla="*/ 1874520 w 1874520"/>
              <a:gd name="connsiteY1" fmla="*/ 937260 h 4119470"/>
              <a:gd name="connsiteX2" fmla="*/ 1874519 w 1874520"/>
              <a:gd name="connsiteY2" fmla="*/ 4119470 h 4119470"/>
              <a:gd name="connsiteX3" fmla="*/ 0 w 1874520"/>
              <a:gd name="connsiteY3" fmla="*/ 4119470 h 4119470"/>
              <a:gd name="connsiteX4" fmla="*/ 0 w 1874520"/>
              <a:gd name="connsiteY4" fmla="*/ 937260 h 4119470"/>
              <a:gd name="connsiteX5" fmla="*/ 937260 w 1874520"/>
              <a:gd name="connsiteY5" fmla="*/ 0 h 41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20" h="4119470">
                <a:moveTo>
                  <a:pt x="937260" y="0"/>
                </a:moveTo>
                <a:cubicBezTo>
                  <a:pt x="1454894" y="0"/>
                  <a:pt x="1874520" y="419626"/>
                  <a:pt x="1874520" y="937260"/>
                </a:cubicBezTo>
                <a:lnTo>
                  <a:pt x="1874519" y="4119470"/>
                </a:lnTo>
                <a:lnTo>
                  <a:pt x="0" y="4119470"/>
                </a:lnTo>
                <a:lnTo>
                  <a:pt x="0" y="937260"/>
                </a:lnTo>
                <a:cubicBezTo>
                  <a:pt x="0" y="419626"/>
                  <a:pt x="419626" y="0"/>
                  <a:pt x="937260" y="0"/>
                </a:cubicBezTo>
                <a:close/>
              </a:path>
            </a:pathLst>
          </a:custGeom>
          <a:ln w="12700">
            <a:solidFill>
              <a:schemeClr val="tx1"/>
            </a:solidFill>
          </a:ln>
        </p:spPr>
        <p:txBody>
          <a:bodyPr wrap="square" anchor="ctr">
            <a:noAutofit/>
          </a:bodyPr>
          <a:lstStyle>
            <a:lvl1pPr marL="0" indent="0" algn="ctr">
              <a:buNone/>
              <a:defRPr sz="1400"/>
            </a:lvl1pPr>
          </a:lstStyle>
          <a:p>
            <a:r>
              <a:rPr lang="en-US"/>
              <a:t>Click icon to add picture</a:t>
            </a:r>
          </a:p>
        </p:txBody>
      </p:sp>
      <p:sp>
        <p:nvSpPr>
          <p:cNvPr id="20" name="Picture Placeholder 19">
            <a:extLst>
              <a:ext uri="{FF2B5EF4-FFF2-40B4-BE49-F238E27FC236}">
                <a16:creationId xmlns:a16="http://schemas.microsoft.com/office/drawing/2014/main" id="{59BA7C64-D6D8-47D4-38A4-3247DC70F1FF}"/>
              </a:ext>
            </a:extLst>
          </p:cNvPr>
          <p:cNvSpPr>
            <a:spLocks noGrp="1"/>
          </p:cNvSpPr>
          <p:nvPr>
            <p:ph type="pic" sz="quarter" idx="15"/>
          </p:nvPr>
        </p:nvSpPr>
        <p:spPr>
          <a:xfrm>
            <a:off x="9552998" y="832103"/>
            <a:ext cx="1874520" cy="5193793"/>
          </a:xfrm>
          <a:custGeom>
            <a:avLst/>
            <a:gdLst>
              <a:gd name="connsiteX0" fmla="*/ 937260 w 1874520"/>
              <a:gd name="connsiteY0" fmla="*/ 0 h 5193793"/>
              <a:gd name="connsiteX1" fmla="*/ 1874520 w 1874520"/>
              <a:gd name="connsiteY1" fmla="*/ 937260 h 5193793"/>
              <a:gd name="connsiteX2" fmla="*/ 1874519 w 1874520"/>
              <a:gd name="connsiteY2" fmla="*/ 4256533 h 5193793"/>
              <a:gd name="connsiteX3" fmla="*/ 937259 w 1874520"/>
              <a:gd name="connsiteY3" fmla="*/ 5193793 h 5193793"/>
              <a:gd name="connsiteX4" fmla="*/ 937260 w 1874520"/>
              <a:gd name="connsiteY4" fmla="*/ 5193792 h 5193793"/>
              <a:gd name="connsiteX5" fmla="*/ 0 w 1874520"/>
              <a:gd name="connsiteY5" fmla="*/ 4256532 h 5193793"/>
              <a:gd name="connsiteX6" fmla="*/ 0 w 1874520"/>
              <a:gd name="connsiteY6" fmla="*/ 937260 h 5193793"/>
              <a:gd name="connsiteX7" fmla="*/ 937260 w 1874520"/>
              <a:gd name="connsiteY7" fmla="*/ 0 h 519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520" h="5193793">
                <a:moveTo>
                  <a:pt x="937260" y="0"/>
                </a:moveTo>
                <a:cubicBezTo>
                  <a:pt x="1454894" y="0"/>
                  <a:pt x="1874520" y="419626"/>
                  <a:pt x="1874520" y="937260"/>
                </a:cubicBezTo>
                <a:cubicBezTo>
                  <a:pt x="1874520" y="2043684"/>
                  <a:pt x="1874519" y="3150109"/>
                  <a:pt x="1874519" y="4256533"/>
                </a:cubicBezTo>
                <a:cubicBezTo>
                  <a:pt x="1874519" y="4774167"/>
                  <a:pt x="1454893" y="5193793"/>
                  <a:pt x="937259" y="5193793"/>
                </a:cubicBezTo>
                <a:lnTo>
                  <a:pt x="937260" y="5193792"/>
                </a:lnTo>
                <a:cubicBezTo>
                  <a:pt x="419626" y="5193792"/>
                  <a:pt x="0" y="4774166"/>
                  <a:pt x="0" y="4256532"/>
                </a:cubicBezTo>
                <a:lnTo>
                  <a:pt x="0" y="937260"/>
                </a:lnTo>
                <a:cubicBezTo>
                  <a:pt x="0" y="419626"/>
                  <a:pt x="419626" y="0"/>
                  <a:pt x="937260" y="0"/>
                </a:cubicBezTo>
                <a:close/>
              </a:path>
            </a:pathLst>
          </a:custGeom>
          <a:ln w="12700">
            <a:solidFill>
              <a:schemeClr val="tx1"/>
            </a:solidFill>
          </a:ln>
        </p:spPr>
        <p:txBody>
          <a:bodyPr vert="horz" wrap="square" lIns="91440" tIns="45720" rIns="91440" bIns="45720" rtlCol="0" anchor="ctr">
            <a:no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88758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D4A631-0C9D-1751-49E2-ED23EE2FD54C}"/>
              </a:ext>
            </a:extLst>
          </p:cNvPr>
          <p:cNvSpPr/>
          <p:nvPr userDrawn="1"/>
        </p:nvSpPr>
        <p:spPr>
          <a:xfrm>
            <a:off x="1434154" y="5224465"/>
            <a:ext cx="9323693" cy="648464"/>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7DAFD34-8B3E-5999-6911-7AF71ADD2545}"/>
              </a:ext>
            </a:extLst>
          </p:cNvPr>
          <p:cNvSpPr/>
          <p:nvPr userDrawn="1"/>
        </p:nvSpPr>
        <p:spPr>
          <a:xfrm>
            <a:off x="1434154" y="1889355"/>
            <a:ext cx="9323693" cy="2939463"/>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A63CAF35-A996-EB2E-4006-C3C9CE8BFE1A}"/>
              </a:ext>
            </a:extLst>
          </p:cNvPr>
          <p:cNvSpPr>
            <a:spLocks noGrp="1"/>
          </p:cNvSpPr>
          <p:nvPr>
            <p:ph type="pic" sz="quarter" idx="13"/>
          </p:nvPr>
        </p:nvSpPr>
        <p:spPr>
          <a:xfrm>
            <a:off x="0" y="0"/>
            <a:ext cx="12192000" cy="6858000"/>
          </a:xfrm>
          <a:custGeom>
            <a:avLst/>
            <a:gdLst>
              <a:gd name="connsiteX0" fmla="*/ 1434154 w 12192000"/>
              <a:gd name="connsiteY0" fmla="*/ 5224465 h 6858000"/>
              <a:gd name="connsiteX1" fmla="*/ 1434154 w 12192000"/>
              <a:gd name="connsiteY1" fmla="*/ 5872929 h 6858000"/>
              <a:gd name="connsiteX2" fmla="*/ 10757847 w 12192000"/>
              <a:gd name="connsiteY2" fmla="*/ 5872929 h 6858000"/>
              <a:gd name="connsiteX3" fmla="*/ 10757847 w 12192000"/>
              <a:gd name="connsiteY3" fmla="*/ 5224465 h 6858000"/>
              <a:gd name="connsiteX4" fmla="*/ 1434154 w 12192000"/>
              <a:gd name="connsiteY4" fmla="*/ 1889355 h 6858000"/>
              <a:gd name="connsiteX5" fmla="*/ 1434154 w 12192000"/>
              <a:gd name="connsiteY5" fmla="*/ 4828818 h 6858000"/>
              <a:gd name="connsiteX6" fmla="*/ 10757847 w 12192000"/>
              <a:gd name="connsiteY6" fmla="*/ 4828818 h 6858000"/>
              <a:gd name="connsiteX7" fmla="*/ 10757847 w 12192000"/>
              <a:gd name="connsiteY7" fmla="*/ 188935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434154" y="5224465"/>
                </a:moveTo>
                <a:lnTo>
                  <a:pt x="1434154" y="5872929"/>
                </a:lnTo>
                <a:lnTo>
                  <a:pt x="10757847" y="5872929"/>
                </a:lnTo>
                <a:lnTo>
                  <a:pt x="10757847" y="5224465"/>
                </a:lnTo>
                <a:close/>
                <a:moveTo>
                  <a:pt x="1434154" y="1889355"/>
                </a:moveTo>
                <a:lnTo>
                  <a:pt x="1434154" y="4828818"/>
                </a:lnTo>
                <a:lnTo>
                  <a:pt x="10757847" y="4828818"/>
                </a:lnTo>
                <a:lnTo>
                  <a:pt x="10757847" y="1889355"/>
                </a:lnTo>
                <a:close/>
                <a:moveTo>
                  <a:pt x="0" y="0"/>
                </a:moveTo>
                <a:lnTo>
                  <a:pt x="12192000" y="0"/>
                </a:lnTo>
                <a:lnTo>
                  <a:pt x="12192000" y="6858000"/>
                </a:lnTo>
                <a:lnTo>
                  <a:pt x="0" y="6858000"/>
                </a:lnTo>
                <a:close/>
              </a:path>
            </a:pathLst>
          </a:custGeom>
        </p:spPr>
        <p:txBody>
          <a:bodyPr wrap="square">
            <a:noAutofit/>
          </a:bodyPr>
          <a:lstStyle>
            <a:lvl1pPr marL="0" indent="0" algn="ctr">
              <a:buNone/>
              <a:defRPr sz="1600"/>
            </a:lvl1pPr>
          </a:lstStyle>
          <a:p>
            <a:r>
              <a:rPr lang="en-US"/>
              <a:t>Click icon to add picture</a:t>
            </a:r>
          </a:p>
        </p:txBody>
      </p:sp>
      <p:cxnSp>
        <p:nvCxnSpPr>
          <p:cNvPr id="15" name="Straight Connector 14">
            <a:extLst>
              <a:ext uri="{FF2B5EF4-FFF2-40B4-BE49-F238E27FC236}">
                <a16:creationId xmlns:a16="http://schemas.microsoft.com/office/drawing/2014/main" id="{F8390130-2A06-F9EE-2060-953B27394103}"/>
              </a:ext>
            </a:extLst>
          </p:cNvPr>
          <p:cNvCxnSpPr>
            <a:cxnSpLocks/>
          </p:cNvCxnSpPr>
          <p:nvPr userDrawn="1"/>
        </p:nvCxnSpPr>
        <p:spPr>
          <a:xfrm>
            <a:off x="1789176" y="5562197"/>
            <a:ext cx="86136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EBAFF85-BA63-AEEF-8DF0-E072A51970BC}"/>
              </a:ext>
            </a:extLst>
          </p:cNvPr>
          <p:cNvSpPr>
            <a:spLocks noGrp="1"/>
          </p:cNvSpPr>
          <p:nvPr>
            <p:ph type="body" idx="1"/>
          </p:nvPr>
        </p:nvSpPr>
        <p:spPr>
          <a:xfrm>
            <a:off x="3960876" y="5294376"/>
            <a:ext cx="4270248" cy="521208"/>
          </a:xfrm>
          <a:solidFill>
            <a:schemeClr val="accent4"/>
          </a:solidFill>
        </p:spPr>
        <p:txBody>
          <a:bodyPr anchor="ct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Rectangle 16">
            <a:extLst>
              <a:ext uri="{FF2B5EF4-FFF2-40B4-BE49-F238E27FC236}">
                <a16:creationId xmlns:a16="http://schemas.microsoft.com/office/drawing/2014/main" id="{653C8BA8-2082-EEAD-7670-E3C6FB475885}"/>
              </a:ext>
            </a:extLst>
          </p:cNvPr>
          <p:cNvSpPr/>
          <p:nvPr userDrawn="1"/>
        </p:nvSpPr>
        <p:spPr>
          <a:xfrm>
            <a:off x="1789904" y="2246555"/>
            <a:ext cx="8612192" cy="2225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FD5EC2-0037-064B-0676-7354391A90B4}"/>
              </a:ext>
            </a:extLst>
          </p:cNvPr>
          <p:cNvSpPr>
            <a:spLocks noGrp="1"/>
          </p:cNvSpPr>
          <p:nvPr>
            <p:ph type="title"/>
          </p:nvPr>
        </p:nvSpPr>
        <p:spPr>
          <a:xfrm>
            <a:off x="2077212" y="2871216"/>
            <a:ext cx="8037576" cy="932688"/>
          </a:xfrm>
        </p:spPr>
        <p:txBody>
          <a:bodyPr anchor="b"/>
          <a:lstStyle>
            <a:lvl1pPr>
              <a:defRPr sz="5400"/>
            </a:lvl1pPr>
          </a:lstStyle>
          <a:p>
            <a:r>
              <a:rPr lang="en-US"/>
              <a:t>Click to edit Master title style</a:t>
            </a:r>
          </a:p>
        </p:txBody>
      </p:sp>
    </p:spTree>
    <p:extLst>
      <p:ext uri="{BB962C8B-B14F-4D97-AF65-F5344CB8AC3E}">
        <p14:creationId xmlns:p14="http://schemas.microsoft.com/office/powerpoint/2010/main" val="318601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28A3-0265-DBB1-7405-7BC7B8DB4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E2CCA-57E1-3CD5-CB3A-4E88546B59FA}"/>
              </a:ext>
            </a:extLst>
          </p:cNvPr>
          <p:cNvSpPr>
            <a:spLocks noGrp="1"/>
          </p:cNvSpPr>
          <p:nvPr>
            <p:ph idx="1"/>
          </p:nvPr>
        </p:nvSpPr>
        <p:spPr>
          <a:xfrm>
            <a:off x="731520" y="1947672"/>
            <a:ext cx="10716768" cy="4096512"/>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FE8BE-7037-989B-BA01-91002FC5ECF9}"/>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BD780E78-63C6-D063-2A9D-4D3E8591DB3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5C2C2DEF-D85A-9741-CC7E-70E77DA6A0BE}"/>
              </a:ext>
            </a:extLst>
          </p:cNvPr>
          <p:cNvSpPr>
            <a:spLocks noGrp="1"/>
          </p:cNvSpPr>
          <p:nvPr>
            <p:ph type="sldNum" sz="quarter" idx="12"/>
          </p:nvPr>
        </p:nvSpPr>
        <p:spPr/>
        <p:txBody>
          <a:bodyPr/>
          <a:lstStyle/>
          <a:p>
            <a:fld id="{B776CE9F-4BD8-A748-847B-B97BB3C5BACA}" type="slidenum">
              <a:rPr lang="en-US" smtClean="0"/>
              <a:t>‹#›</a:t>
            </a:fld>
            <a:endParaRPr lang="en-US"/>
          </a:p>
        </p:txBody>
      </p:sp>
    </p:spTree>
    <p:extLst>
      <p:ext uri="{BB962C8B-B14F-4D97-AF65-F5344CB8AC3E}">
        <p14:creationId xmlns:p14="http://schemas.microsoft.com/office/powerpoint/2010/main" val="337504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DD7715A-A9D6-1D99-DFAC-6777A5F9734C}"/>
              </a:ext>
            </a:extLst>
          </p:cNvPr>
          <p:cNvCxnSpPr>
            <a:cxnSpLocks/>
          </p:cNvCxnSpPr>
          <p:nvPr userDrawn="1"/>
        </p:nvCxnSpPr>
        <p:spPr>
          <a:xfrm>
            <a:off x="590550" y="525294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1CA92112-F2CD-2349-A469-434C3582A131}"/>
              </a:ext>
            </a:extLst>
          </p:cNvPr>
          <p:cNvSpPr>
            <a:spLocks noGrp="1"/>
          </p:cNvSpPr>
          <p:nvPr>
            <p:ph type="pic" sz="quarter" idx="11"/>
          </p:nvPr>
        </p:nvSpPr>
        <p:spPr>
          <a:xfrm>
            <a:off x="10902696" y="0"/>
            <a:ext cx="1289304" cy="6857999"/>
          </a:xfrm>
          <a:custGeom>
            <a:avLst/>
            <a:gdLst>
              <a:gd name="connsiteX0" fmla="*/ 0 w 1289304"/>
              <a:gd name="connsiteY0" fmla="*/ 0 h 6857999"/>
              <a:gd name="connsiteX1" fmla="*/ 1289304 w 1289304"/>
              <a:gd name="connsiteY1" fmla="*/ 0 h 6857999"/>
              <a:gd name="connsiteX2" fmla="*/ 1289304 w 1289304"/>
              <a:gd name="connsiteY2" fmla="*/ 6857999 h 6857999"/>
              <a:gd name="connsiteX3" fmla="*/ 0 w 1289304"/>
              <a:gd name="connsiteY3" fmla="*/ 6857999 h 6857999"/>
              <a:gd name="connsiteX4" fmla="*/ 0 w 1289304"/>
              <a:gd name="connsiteY4" fmla="*/ 6013338 h 6857999"/>
              <a:gd name="connsiteX5" fmla="*/ 49800 w 1289304"/>
              <a:gd name="connsiteY5" fmla="*/ 5989348 h 6857999"/>
              <a:gd name="connsiteX6" fmla="*/ 885349 w 1289304"/>
              <a:gd name="connsiteY6" fmla="*/ 4585477 h 6857999"/>
              <a:gd name="connsiteX7" fmla="*/ 49800 w 1289304"/>
              <a:gd name="connsiteY7" fmla="*/ 3181606 h 6857999"/>
              <a:gd name="connsiteX8" fmla="*/ 0 w 1289304"/>
              <a:gd name="connsiteY8" fmla="*/ 31576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304" h="6857999">
                <a:moveTo>
                  <a:pt x="0" y="0"/>
                </a:moveTo>
                <a:lnTo>
                  <a:pt x="1289304" y="0"/>
                </a:lnTo>
                <a:lnTo>
                  <a:pt x="1289304" y="6857999"/>
                </a:lnTo>
                <a:lnTo>
                  <a:pt x="0" y="6857999"/>
                </a:lnTo>
                <a:lnTo>
                  <a:pt x="0" y="6013338"/>
                </a:lnTo>
                <a:lnTo>
                  <a:pt x="49800" y="5989348"/>
                </a:lnTo>
                <a:cubicBezTo>
                  <a:pt x="547491" y="5718986"/>
                  <a:pt x="885349" y="5191687"/>
                  <a:pt x="885349" y="4585477"/>
                </a:cubicBezTo>
                <a:cubicBezTo>
                  <a:pt x="885349" y="3979267"/>
                  <a:pt x="547491" y="3451968"/>
                  <a:pt x="49800" y="3181606"/>
                </a:cubicBezTo>
                <a:lnTo>
                  <a:pt x="0" y="3157616"/>
                </a:lnTo>
                <a:close/>
              </a:path>
            </a:pathLst>
          </a:custGeom>
        </p:spPr>
        <p:txBody>
          <a:bodyPr wrap="square" anchor="ctr">
            <a:noAutofit/>
          </a:bodyPr>
          <a:lstStyle>
            <a:lvl1pPr marL="0" indent="0" algn="ctr">
              <a:buNone/>
              <a:defRPr sz="1600"/>
            </a:lvl1pPr>
          </a:lstStyle>
          <a:p>
            <a:r>
              <a:rPr lang="en-US"/>
              <a:t>Click icon to add picture</a:t>
            </a:r>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877824"/>
            <a:ext cx="8046720" cy="3721608"/>
          </a:xfrm>
        </p:spPr>
        <p:txBody>
          <a:bodyPr/>
          <a:lstStyle>
            <a:lvl1pPr algn="l">
              <a:lnSpc>
                <a:spcPct val="100000"/>
              </a:lnSpc>
              <a:defRPr/>
            </a:lvl1pPr>
          </a:lstStyle>
          <a:p>
            <a:r>
              <a:rPr lang="en-US"/>
              <a:t>Click to edit Master title style</a:t>
            </a:r>
          </a:p>
        </p:txBody>
      </p:sp>
      <p:sp>
        <p:nvSpPr>
          <p:cNvPr id="5" name="Oval 4">
            <a:extLst>
              <a:ext uri="{FF2B5EF4-FFF2-40B4-BE49-F238E27FC236}">
                <a16:creationId xmlns:a16="http://schemas.microsoft.com/office/drawing/2014/main" id="{CB6213F1-CBAB-52BD-793A-9A2FD828EF80}"/>
              </a:ext>
            </a:extLst>
          </p:cNvPr>
          <p:cNvSpPr/>
          <p:nvPr userDrawn="1"/>
        </p:nvSpPr>
        <p:spPr>
          <a:xfrm>
            <a:off x="8594909" y="2988909"/>
            <a:ext cx="3193136" cy="3193136"/>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8774157" y="3168157"/>
            <a:ext cx="2834640" cy="2834640"/>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p>
        </p:txBody>
      </p:sp>
      <p:sp>
        <p:nvSpPr>
          <p:cNvPr id="7" name="Subtitle 2">
            <a:extLst>
              <a:ext uri="{FF2B5EF4-FFF2-40B4-BE49-F238E27FC236}">
                <a16:creationId xmlns:a16="http://schemas.microsoft.com/office/drawing/2014/main" id="{7739B4AC-0C9E-671F-73C8-DA165ED67022}"/>
              </a:ext>
            </a:extLst>
          </p:cNvPr>
          <p:cNvSpPr>
            <a:spLocks noGrp="1"/>
          </p:cNvSpPr>
          <p:nvPr>
            <p:ph type="subTitle" idx="1"/>
          </p:nvPr>
        </p:nvSpPr>
        <p:spPr>
          <a:xfrm>
            <a:off x="484632" y="4645152"/>
            <a:ext cx="2944368" cy="402336"/>
          </a:xfrm>
          <a:solidFill>
            <a:schemeClr val="accent4"/>
          </a:solidFill>
        </p:spPr>
        <p:txBody>
          <a:bodyPr>
            <a:no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6449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8597"/>
            <a:ext cx="12188952" cy="2130552"/>
          </a:xfrm>
          <a:custGeom>
            <a:avLst/>
            <a:gdLst>
              <a:gd name="connsiteX0" fmla="*/ 0 w 12188952"/>
              <a:gd name="connsiteY0" fmla="*/ 0 h 2130552"/>
              <a:gd name="connsiteX1" fmla="*/ 12188952 w 12188952"/>
              <a:gd name="connsiteY1" fmla="*/ 0 h 2130552"/>
              <a:gd name="connsiteX2" fmla="*/ 12188952 w 12188952"/>
              <a:gd name="connsiteY2" fmla="*/ 2130552 h 2130552"/>
              <a:gd name="connsiteX3" fmla="*/ 11609690 w 12188952"/>
              <a:gd name="connsiteY3" fmla="*/ 2130552 h 2130552"/>
              <a:gd name="connsiteX4" fmla="*/ 11609690 w 12188952"/>
              <a:gd name="connsiteY4" fmla="*/ 303706 h 2130552"/>
              <a:gd name="connsiteX5" fmla="*/ 9232250 w 12188952"/>
              <a:gd name="connsiteY5" fmla="*/ 303706 h 2130552"/>
              <a:gd name="connsiteX6" fmla="*/ 9232250 w 12188952"/>
              <a:gd name="connsiteY6" fmla="*/ 2130552 h 2130552"/>
              <a:gd name="connsiteX7" fmla="*/ 8737338 w 12188952"/>
              <a:gd name="connsiteY7" fmla="*/ 2130552 h 2130552"/>
              <a:gd name="connsiteX8" fmla="*/ 8737338 w 12188952"/>
              <a:gd name="connsiteY8" fmla="*/ 319204 h 2130552"/>
              <a:gd name="connsiteX9" fmla="*/ 8737338 w 12188952"/>
              <a:gd name="connsiteY9" fmla="*/ 303706 h 2130552"/>
              <a:gd name="connsiteX10" fmla="*/ 6359898 w 12188952"/>
              <a:gd name="connsiteY10" fmla="*/ 303706 h 2130552"/>
              <a:gd name="connsiteX11" fmla="*/ 6359898 w 12188952"/>
              <a:gd name="connsiteY11" fmla="*/ 319204 h 2130552"/>
              <a:gd name="connsiteX12" fmla="*/ 6359898 w 12188952"/>
              <a:gd name="connsiteY12" fmla="*/ 2130552 h 2130552"/>
              <a:gd name="connsiteX13" fmla="*/ 5864985 w 12188952"/>
              <a:gd name="connsiteY13" fmla="*/ 2130552 h 2130552"/>
              <a:gd name="connsiteX14" fmla="*/ 5864985 w 12188952"/>
              <a:gd name="connsiteY14" fmla="*/ 314038 h 2130552"/>
              <a:gd name="connsiteX15" fmla="*/ 5864985 w 12188952"/>
              <a:gd name="connsiteY15" fmla="*/ 303706 h 2130552"/>
              <a:gd name="connsiteX16" fmla="*/ 3487545 w 12188952"/>
              <a:gd name="connsiteY16" fmla="*/ 303706 h 2130552"/>
              <a:gd name="connsiteX17" fmla="*/ 3487545 w 12188952"/>
              <a:gd name="connsiteY17" fmla="*/ 314038 h 2130552"/>
              <a:gd name="connsiteX18" fmla="*/ 3487545 w 12188952"/>
              <a:gd name="connsiteY18" fmla="*/ 2130552 h 2130552"/>
              <a:gd name="connsiteX19" fmla="*/ 2992632 w 12188952"/>
              <a:gd name="connsiteY19" fmla="*/ 2130552 h 2130552"/>
              <a:gd name="connsiteX20" fmla="*/ 2992632 w 12188952"/>
              <a:gd name="connsiteY20" fmla="*/ 308872 h 2130552"/>
              <a:gd name="connsiteX21" fmla="*/ 615192 w 12188952"/>
              <a:gd name="connsiteY21" fmla="*/ 308872 h 2130552"/>
              <a:gd name="connsiteX22" fmla="*/ 615192 w 12188952"/>
              <a:gd name="connsiteY22" fmla="*/ 2130552 h 2130552"/>
              <a:gd name="connsiteX23" fmla="*/ 0 w 12188952"/>
              <a:gd name="connsiteY23" fmla="*/ 2130552 h 213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88952" h="2130552">
                <a:moveTo>
                  <a:pt x="0" y="0"/>
                </a:moveTo>
                <a:lnTo>
                  <a:pt x="12188952" y="0"/>
                </a:lnTo>
                <a:lnTo>
                  <a:pt x="12188952" y="2130552"/>
                </a:lnTo>
                <a:lnTo>
                  <a:pt x="11609690" y="2130552"/>
                </a:lnTo>
                <a:lnTo>
                  <a:pt x="11609690" y="303706"/>
                </a:lnTo>
                <a:lnTo>
                  <a:pt x="9232250" y="303706"/>
                </a:lnTo>
                <a:lnTo>
                  <a:pt x="9232250" y="2130552"/>
                </a:lnTo>
                <a:lnTo>
                  <a:pt x="8737338" y="2130552"/>
                </a:lnTo>
                <a:lnTo>
                  <a:pt x="8737338" y="319204"/>
                </a:lnTo>
                <a:lnTo>
                  <a:pt x="8737338" y="303706"/>
                </a:lnTo>
                <a:lnTo>
                  <a:pt x="6359898" y="303706"/>
                </a:lnTo>
                <a:lnTo>
                  <a:pt x="6359898" y="319204"/>
                </a:lnTo>
                <a:lnTo>
                  <a:pt x="6359898" y="2130552"/>
                </a:lnTo>
                <a:lnTo>
                  <a:pt x="5864985" y="2130552"/>
                </a:lnTo>
                <a:lnTo>
                  <a:pt x="5864985" y="314038"/>
                </a:lnTo>
                <a:lnTo>
                  <a:pt x="5864985" y="303706"/>
                </a:lnTo>
                <a:lnTo>
                  <a:pt x="3487545" y="303706"/>
                </a:lnTo>
                <a:lnTo>
                  <a:pt x="3487545" y="314038"/>
                </a:lnTo>
                <a:lnTo>
                  <a:pt x="3487545" y="2130552"/>
                </a:lnTo>
                <a:lnTo>
                  <a:pt x="2992632" y="2130552"/>
                </a:lnTo>
                <a:lnTo>
                  <a:pt x="2992632" y="308872"/>
                </a:lnTo>
                <a:lnTo>
                  <a:pt x="615192" y="308872"/>
                </a:lnTo>
                <a:lnTo>
                  <a:pt x="615192" y="2130552"/>
                </a:lnTo>
                <a:lnTo>
                  <a:pt x="0" y="2130552"/>
                </a:lnTo>
                <a:close/>
              </a:path>
            </a:pathLst>
          </a:custGeom>
        </p:spPr>
        <p:txBody>
          <a:bodyPr wrap="square">
            <a:no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a:t>Presentation title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596142"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213200"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340848"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468495"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838458" y="2624619"/>
            <a:ext cx="1892808" cy="1892808"/>
          </a:xfrm>
          <a:ln w="12700">
            <a:solidFill>
              <a:schemeClr val="tx1"/>
            </a:solidFill>
          </a:ln>
        </p:spPr>
        <p:txBody>
          <a:bodyPr anchor="ctr"/>
          <a:lstStyle>
            <a:lvl1pPr marL="0" indent="0" algn="ctr">
              <a:buNone/>
              <a:defRPr sz="1200"/>
            </a:lvl1pPr>
          </a:lstStyle>
          <a:p>
            <a:r>
              <a:rPr lang="en-US"/>
              <a:t>Click icon to add picture</a:t>
            </a:r>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710811" y="2624619"/>
            <a:ext cx="1892808" cy="1892808"/>
          </a:xfrm>
          <a:ln w="12700">
            <a:solidFill>
              <a:schemeClr val="tx1"/>
            </a:solidFill>
          </a:ln>
        </p:spPr>
        <p:txBody>
          <a:bodyPr anchor="ctr"/>
          <a:lstStyle>
            <a:lvl1pPr marL="0" indent="0" algn="ctr">
              <a:buNone/>
              <a:defRPr sz="1200"/>
            </a:lvl1pPr>
          </a:lstStyle>
          <a:p>
            <a:r>
              <a:rPr lang="en-US"/>
              <a:t>Click icon to add picture</a:t>
            </a:r>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583164" y="2624619"/>
            <a:ext cx="1892808" cy="1892808"/>
          </a:xfrm>
          <a:ln w="12700">
            <a:solidFill>
              <a:schemeClr val="tx1"/>
            </a:solidFill>
          </a:ln>
        </p:spPr>
        <p:txBody>
          <a:bodyPr anchor="ctr"/>
          <a:lstStyle>
            <a:lvl1pPr marL="0" indent="0" algn="ctr">
              <a:buNone/>
              <a:defRPr sz="1200"/>
            </a:lvl1pPr>
          </a:lstStyle>
          <a:p>
            <a:r>
              <a:rPr lang="en-US"/>
              <a:t>Click icon to add picture</a:t>
            </a:r>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455516" y="2624619"/>
            <a:ext cx="1892808" cy="1892808"/>
          </a:xfrm>
          <a:ln w="12700">
            <a:solidFill>
              <a:schemeClr val="tx1"/>
            </a:solidFill>
          </a:ln>
        </p:spPr>
        <p:txBody>
          <a:bodyPr anchor="ctr"/>
          <a:lstStyle>
            <a:lvl1pPr marL="0" indent="0" algn="ctr">
              <a:buNone/>
              <a:defRPr sz="1200"/>
            </a:lvl1pPr>
          </a:lstStyle>
          <a:p>
            <a:r>
              <a:rPr lang="en-US"/>
              <a:t>Click icon to add picture</a:t>
            </a:r>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87769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715383"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58773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456420" y="4995055"/>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87769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715383"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58773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456420"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Tree>
    <p:extLst>
      <p:ext uri="{BB962C8B-B14F-4D97-AF65-F5344CB8AC3E}">
        <p14:creationId xmlns:p14="http://schemas.microsoft.com/office/powerpoint/2010/main" val="219313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859536"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473184"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601968"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730752"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1005840" y="1463040"/>
            <a:ext cx="1627632" cy="1627632"/>
          </a:xfrm>
          <a:ln w="12700">
            <a:solidFill>
              <a:schemeClr val="tx1"/>
            </a:solidFill>
          </a:ln>
        </p:spPr>
        <p:txBody>
          <a:bodyPr anchor="ctr"/>
          <a:lstStyle>
            <a:lvl1pPr marL="0" indent="0" algn="ctr">
              <a:buNone/>
              <a:defRPr sz="1200"/>
            </a:lvl1pPr>
          </a:lstStyle>
          <a:p>
            <a:r>
              <a:rPr lang="en-US"/>
              <a:t>Click icon to add picture</a:t>
            </a:r>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877056" y="1463040"/>
            <a:ext cx="1627632" cy="1627632"/>
          </a:xfrm>
          <a:ln w="12700">
            <a:solidFill>
              <a:schemeClr val="tx1"/>
            </a:solidFill>
          </a:ln>
        </p:spPr>
        <p:txBody>
          <a:bodyPr anchor="ctr"/>
          <a:lstStyle>
            <a:lvl1pPr marL="0" indent="0" algn="ctr">
              <a:buNone/>
              <a:defRPr sz="1200"/>
            </a:lvl1pPr>
          </a:lstStyle>
          <a:p>
            <a:r>
              <a:rPr lang="en-US"/>
              <a:t>Click icon to add picture</a:t>
            </a:r>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748272" y="1463040"/>
            <a:ext cx="1627632" cy="1627632"/>
          </a:xfrm>
          <a:ln w="12700">
            <a:solidFill>
              <a:schemeClr val="tx1"/>
            </a:solidFill>
          </a:ln>
        </p:spPr>
        <p:txBody>
          <a:bodyPr anchor="ctr"/>
          <a:lstStyle>
            <a:lvl1pPr marL="0" indent="0" algn="ctr">
              <a:buNone/>
              <a:defRPr sz="1200"/>
            </a:lvl1pPr>
          </a:lstStyle>
          <a:p>
            <a:r>
              <a:rPr lang="en-US"/>
              <a:t>Click icon to add picture</a:t>
            </a:r>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619488" y="1463040"/>
            <a:ext cx="1627632" cy="1627632"/>
          </a:xfrm>
          <a:ln w="12700">
            <a:solidFill>
              <a:schemeClr val="tx1"/>
            </a:solidFill>
          </a:ln>
        </p:spPr>
        <p:txBody>
          <a:bodyPr anchor="ctr"/>
          <a:lstStyle>
            <a:lvl1pPr marL="0" indent="0" algn="ctr">
              <a:buNone/>
              <a:defRPr sz="1200"/>
            </a:lvl1pPr>
          </a:lstStyle>
          <a:p>
            <a:r>
              <a:rPr lang="en-US"/>
              <a:t>Click icon to add picture</a:t>
            </a:r>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551871"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425459"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299047"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172635"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620451"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494039"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367627"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241215"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6" name="Rectangle 5">
            <a:extLst>
              <a:ext uri="{FF2B5EF4-FFF2-40B4-BE49-F238E27FC236}">
                <a16:creationId xmlns:a16="http://schemas.microsoft.com/office/drawing/2014/main" id="{D2694D5D-D114-545E-8968-EE52F1FAACD9}"/>
              </a:ext>
            </a:extLst>
          </p:cNvPr>
          <p:cNvSpPr/>
          <p:nvPr userDrawn="1"/>
        </p:nvSpPr>
        <p:spPr>
          <a:xfrm>
            <a:off x="891094"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1F0EA9-F152-D4A8-60CA-876313A12A0F}"/>
              </a:ext>
            </a:extLst>
          </p:cNvPr>
          <p:cNvSpPr/>
          <p:nvPr userDrawn="1"/>
        </p:nvSpPr>
        <p:spPr>
          <a:xfrm>
            <a:off x="9504742"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29A927-D447-C6DB-D0DF-295C86F7F543}"/>
              </a:ext>
            </a:extLst>
          </p:cNvPr>
          <p:cNvSpPr/>
          <p:nvPr userDrawn="1"/>
        </p:nvSpPr>
        <p:spPr>
          <a:xfrm>
            <a:off x="6633526"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B43E8A-FF02-8CD2-CA08-4C1AE2DC9896}"/>
              </a:ext>
            </a:extLst>
          </p:cNvPr>
          <p:cNvSpPr/>
          <p:nvPr userDrawn="1"/>
        </p:nvSpPr>
        <p:spPr>
          <a:xfrm>
            <a:off x="3762310"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25">
            <a:extLst>
              <a:ext uri="{FF2B5EF4-FFF2-40B4-BE49-F238E27FC236}">
                <a16:creationId xmlns:a16="http://schemas.microsoft.com/office/drawing/2014/main" id="{3132BE3B-1EE9-7716-ECB5-8BC0B89EAEBF}"/>
              </a:ext>
            </a:extLst>
          </p:cNvPr>
          <p:cNvSpPr>
            <a:spLocks noGrp="1"/>
          </p:cNvSpPr>
          <p:nvPr>
            <p:ph type="pic" sz="quarter" idx="26"/>
          </p:nvPr>
        </p:nvSpPr>
        <p:spPr>
          <a:xfrm>
            <a:off x="1037398" y="4192942"/>
            <a:ext cx="1627632" cy="1627632"/>
          </a:xfrm>
          <a:ln w="12700">
            <a:solidFill>
              <a:schemeClr val="tx1"/>
            </a:solidFill>
          </a:ln>
        </p:spPr>
        <p:txBody>
          <a:bodyPr anchor="ctr"/>
          <a:lstStyle>
            <a:lvl1pPr marL="0" indent="0" algn="ctr">
              <a:buNone/>
              <a:defRPr sz="1200"/>
            </a:lvl1pPr>
          </a:lstStyle>
          <a:p>
            <a:r>
              <a:rPr lang="en-US"/>
              <a:t>Click icon to add picture</a:t>
            </a:r>
          </a:p>
        </p:txBody>
      </p:sp>
      <p:sp>
        <p:nvSpPr>
          <p:cNvPr id="21" name="Picture Placeholder 25">
            <a:extLst>
              <a:ext uri="{FF2B5EF4-FFF2-40B4-BE49-F238E27FC236}">
                <a16:creationId xmlns:a16="http://schemas.microsoft.com/office/drawing/2014/main" id="{FE921522-E652-E53C-FF12-51A48357AF8D}"/>
              </a:ext>
            </a:extLst>
          </p:cNvPr>
          <p:cNvSpPr>
            <a:spLocks noGrp="1"/>
          </p:cNvSpPr>
          <p:nvPr>
            <p:ph type="pic" sz="quarter" idx="27"/>
          </p:nvPr>
        </p:nvSpPr>
        <p:spPr>
          <a:xfrm>
            <a:off x="3908614" y="4192942"/>
            <a:ext cx="1627632" cy="1627632"/>
          </a:xfrm>
          <a:ln w="12700">
            <a:solidFill>
              <a:schemeClr val="tx1"/>
            </a:solidFill>
          </a:ln>
        </p:spPr>
        <p:txBody>
          <a:bodyPr anchor="ctr"/>
          <a:lstStyle>
            <a:lvl1pPr marL="0" indent="0" algn="ctr">
              <a:buNone/>
              <a:defRPr sz="1200"/>
            </a:lvl1pPr>
          </a:lstStyle>
          <a:p>
            <a:r>
              <a:rPr lang="en-US"/>
              <a:t>Click icon to add picture</a:t>
            </a:r>
          </a:p>
        </p:txBody>
      </p:sp>
      <p:sp>
        <p:nvSpPr>
          <p:cNvPr id="25" name="Picture Placeholder 25">
            <a:extLst>
              <a:ext uri="{FF2B5EF4-FFF2-40B4-BE49-F238E27FC236}">
                <a16:creationId xmlns:a16="http://schemas.microsoft.com/office/drawing/2014/main" id="{214CB254-16F9-3553-594E-EB218F232065}"/>
              </a:ext>
            </a:extLst>
          </p:cNvPr>
          <p:cNvSpPr>
            <a:spLocks noGrp="1"/>
          </p:cNvSpPr>
          <p:nvPr>
            <p:ph type="pic" sz="quarter" idx="28"/>
          </p:nvPr>
        </p:nvSpPr>
        <p:spPr>
          <a:xfrm>
            <a:off x="6779830" y="4192942"/>
            <a:ext cx="1627632" cy="1627632"/>
          </a:xfrm>
          <a:ln w="12700">
            <a:solidFill>
              <a:schemeClr val="tx1"/>
            </a:solidFill>
          </a:ln>
        </p:spPr>
        <p:txBody>
          <a:bodyPr anchor="ctr"/>
          <a:lstStyle>
            <a:lvl1pPr marL="0" indent="0" algn="ctr">
              <a:buNone/>
              <a:defRPr sz="1200"/>
            </a:lvl1pPr>
          </a:lstStyle>
          <a:p>
            <a:r>
              <a:rPr lang="en-US"/>
              <a:t>Click icon to add picture</a:t>
            </a:r>
          </a:p>
        </p:txBody>
      </p:sp>
      <p:sp>
        <p:nvSpPr>
          <p:cNvPr id="30" name="Picture Placeholder 25">
            <a:extLst>
              <a:ext uri="{FF2B5EF4-FFF2-40B4-BE49-F238E27FC236}">
                <a16:creationId xmlns:a16="http://schemas.microsoft.com/office/drawing/2014/main" id="{7A9EC28A-341B-93AD-0878-FD6FB1FA09A8}"/>
              </a:ext>
            </a:extLst>
          </p:cNvPr>
          <p:cNvSpPr>
            <a:spLocks noGrp="1"/>
          </p:cNvSpPr>
          <p:nvPr>
            <p:ph type="pic" sz="quarter" idx="29"/>
          </p:nvPr>
        </p:nvSpPr>
        <p:spPr>
          <a:xfrm>
            <a:off x="9651046" y="4192942"/>
            <a:ext cx="1627632" cy="1627632"/>
          </a:xfrm>
          <a:ln w="12700">
            <a:solidFill>
              <a:schemeClr val="tx1"/>
            </a:solidFill>
          </a:ln>
        </p:spPr>
        <p:txBody>
          <a:bodyPr anchor="ctr"/>
          <a:lstStyle>
            <a:lvl1pPr marL="0" indent="0" algn="ctr">
              <a:buNone/>
              <a:defRPr sz="1200"/>
            </a:lvl1pPr>
          </a:lstStyle>
          <a:p>
            <a:r>
              <a:rPr lang="en-US"/>
              <a:t>Click icon to add picture</a:t>
            </a:r>
          </a:p>
        </p:txBody>
      </p:sp>
      <p:sp>
        <p:nvSpPr>
          <p:cNvPr id="31" name="Text Placeholder 6">
            <a:extLst>
              <a:ext uri="{FF2B5EF4-FFF2-40B4-BE49-F238E27FC236}">
                <a16:creationId xmlns:a16="http://schemas.microsoft.com/office/drawing/2014/main" id="{F9600B41-7AC1-4AB3-D477-3DED96C45DA5}"/>
              </a:ext>
            </a:extLst>
          </p:cNvPr>
          <p:cNvSpPr>
            <a:spLocks noGrp="1"/>
          </p:cNvSpPr>
          <p:nvPr>
            <p:ph type="body" sz="quarter" idx="30"/>
          </p:nvPr>
        </p:nvSpPr>
        <p:spPr>
          <a:xfrm>
            <a:off x="583429"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2" name="Text Placeholder 6">
            <a:extLst>
              <a:ext uri="{FF2B5EF4-FFF2-40B4-BE49-F238E27FC236}">
                <a16:creationId xmlns:a16="http://schemas.microsoft.com/office/drawing/2014/main" id="{F047050C-D925-8024-FE84-059D6ED498B8}"/>
              </a:ext>
            </a:extLst>
          </p:cNvPr>
          <p:cNvSpPr>
            <a:spLocks noGrp="1"/>
          </p:cNvSpPr>
          <p:nvPr>
            <p:ph type="body" sz="quarter" idx="31"/>
          </p:nvPr>
        </p:nvSpPr>
        <p:spPr>
          <a:xfrm>
            <a:off x="3457017"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FA98DD5A-5CCF-06EC-A37C-6B8F73DEA24B}"/>
              </a:ext>
            </a:extLst>
          </p:cNvPr>
          <p:cNvSpPr>
            <a:spLocks noGrp="1"/>
          </p:cNvSpPr>
          <p:nvPr>
            <p:ph type="body" sz="quarter" idx="32"/>
          </p:nvPr>
        </p:nvSpPr>
        <p:spPr>
          <a:xfrm>
            <a:off x="6330605"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4" name="Text Placeholder 6">
            <a:extLst>
              <a:ext uri="{FF2B5EF4-FFF2-40B4-BE49-F238E27FC236}">
                <a16:creationId xmlns:a16="http://schemas.microsoft.com/office/drawing/2014/main" id="{36E51CF1-6CE1-4C2B-B0F3-E27AC9D8E07B}"/>
              </a:ext>
            </a:extLst>
          </p:cNvPr>
          <p:cNvSpPr>
            <a:spLocks noGrp="1"/>
          </p:cNvSpPr>
          <p:nvPr>
            <p:ph type="body" sz="quarter" idx="33"/>
          </p:nvPr>
        </p:nvSpPr>
        <p:spPr>
          <a:xfrm>
            <a:off x="9204193"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5" name="Text Placeholder 6">
            <a:extLst>
              <a:ext uri="{FF2B5EF4-FFF2-40B4-BE49-F238E27FC236}">
                <a16:creationId xmlns:a16="http://schemas.microsoft.com/office/drawing/2014/main" id="{2E220CFE-09FA-9F6C-0140-22550E40408B}"/>
              </a:ext>
            </a:extLst>
          </p:cNvPr>
          <p:cNvSpPr>
            <a:spLocks noGrp="1"/>
          </p:cNvSpPr>
          <p:nvPr>
            <p:ph type="body" sz="quarter" idx="34"/>
          </p:nvPr>
        </p:nvSpPr>
        <p:spPr>
          <a:xfrm>
            <a:off x="620451"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6" name="Text Placeholder 6">
            <a:extLst>
              <a:ext uri="{FF2B5EF4-FFF2-40B4-BE49-F238E27FC236}">
                <a16:creationId xmlns:a16="http://schemas.microsoft.com/office/drawing/2014/main" id="{2CD098FD-F755-DEEF-961D-C2CD950DD44B}"/>
              </a:ext>
            </a:extLst>
          </p:cNvPr>
          <p:cNvSpPr>
            <a:spLocks noGrp="1"/>
          </p:cNvSpPr>
          <p:nvPr>
            <p:ph type="body" sz="quarter" idx="35"/>
          </p:nvPr>
        </p:nvSpPr>
        <p:spPr>
          <a:xfrm>
            <a:off x="3494039"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7" name="Text Placeholder 6">
            <a:extLst>
              <a:ext uri="{FF2B5EF4-FFF2-40B4-BE49-F238E27FC236}">
                <a16:creationId xmlns:a16="http://schemas.microsoft.com/office/drawing/2014/main" id="{7B8F406E-5772-0785-778D-9C3A53DF0139}"/>
              </a:ext>
            </a:extLst>
          </p:cNvPr>
          <p:cNvSpPr>
            <a:spLocks noGrp="1"/>
          </p:cNvSpPr>
          <p:nvPr>
            <p:ph type="body" sz="quarter" idx="36"/>
          </p:nvPr>
        </p:nvSpPr>
        <p:spPr>
          <a:xfrm>
            <a:off x="6367627"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8" name="Text Placeholder 6">
            <a:extLst>
              <a:ext uri="{FF2B5EF4-FFF2-40B4-BE49-F238E27FC236}">
                <a16:creationId xmlns:a16="http://schemas.microsoft.com/office/drawing/2014/main" id="{FD8160AF-264D-1536-7344-9E2C417A0791}"/>
              </a:ext>
            </a:extLst>
          </p:cNvPr>
          <p:cNvSpPr>
            <a:spLocks noGrp="1"/>
          </p:cNvSpPr>
          <p:nvPr>
            <p:ph type="body" sz="quarter" idx="37"/>
          </p:nvPr>
        </p:nvSpPr>
        <p:spPr>
          <a:xfrm>
            <a:off x="9241215"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Tree>
    <p:extLst>
      <p:ext uri="{BB962C8B-B14F-4D97-AF65-F5344CB8AC3E}">
        <p14:creationId xmlns:p14="http://schemas.microsoft.com/office/powerpoint/2010/main" val="260737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5688"/>
            <a:ext cx="12188952" cy="1417320"/>
          </a:xfrm>
          <a:prstGeom prst="rect">
            <a:avLst/>
          </a:prstGeom>
        </p:spPr>
        <p:txBody>
          <a:bodyPr wrap="square">
            <a:noAutofit/>
          </a:bodyPr>
          <a:lstStyle>
            <a:lvl1pPr marL="0" indent="0" algn="ctr">
              <a:buNone/>
              <a:defRPr sz="1800"/>
            </a:lvl1pPr>
          </a:lstStyle>
          <a:p>
            <a:r>
              <a:rPr lang="en-US"/>
              <a:t>Click icon to add picture</a:t>
            </a:r>
          </a:p>
        </p:txBody>
      </p:sp>
      <p:sp>
        <p:nvSpPr>
          <p:cNvPr id="17" name="Text Placeholder 16">
            <a:extLst>
              <a:ext uri="{FF2B5EF4-FFF2-40B4-BE49-F238E27FC236}">
                <a16:creationId xmlns:a16="http://schemas.microsoft.com/office/drawing/2014/main" id="{0351F93D-D965-F520-0596-E03E472A49E5}"/>
              </a:ext>
            </a:extLst>
          </p:cNvPr>
          <p:cNvSpPr>
            <a:spLocks noGrp="1"/>
          </p:cNvSpPr>
          <p:nvPr>
            <p:ph type="body" sz="quarter" idx="18"/>
          </p:nvPr>
        </p:nvSpPr>
        <p:spPr>
          <a:xfrm>
            <a:off x="571500"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a:t>Presentation title</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576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18" name="Text Placeholder 17">
            <a:extLst>
              <a:ext uri="{FF2B5EF4-FFF2-40B4-BE49-F238E27FC236}">
                <a16:creationId xmlns:a16="http://schemas.microsoft.com/office/drawing/2014/main" id="{97B23B82-FE48-691B-0614-E1EBC6726660}"/>
              </a:ext>
            </a:extLst>
          </p:cNvPr>
          <p:cNvSpPr>
            <a:spLocks noGrp="1"/>
          </p:cNvSpPr>
          <p:nvPr>
            <p:ph type="body" sz="quarter" idx="26"/>
          </p:nvPr>
        </p:nvSpPr>
        <p:spPr>
          <a:xfrm>
            <a:off x="2858643"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BC38ADFA-DB10-BC5C-BC22-FDE36D0C70D8}"/>
              </a:ext>
            </a:extLst>
          </p:cNvPr>
          <p:cNvSpPr>
            <a:spLocks noGrp="1"/>
          </p:cNvSpPr>
          <p:nvPr>
            <p:ph type="body" sz="quarter" idx="27"/>
          </p:nvPr>
        </p:nvSpPr>
        <p:spPr>
          <a:xfrm>
            <a:off x="5145786"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1" name="Text Placeholder 20">
            <a:extLst>
              <a:ext uri="{FF2B5EF4-FFF2-40B4-BE49-F238E27FC236}">
                <a16:creationId xmlns:a16="http://schemas.microsoft.com/office/drawing/2014/main" id="{23303E63-49FF-BF6A-65B2-B3791D5E8E92}"/>
              </a:ext>
            </a:extLst>
          </p:cNvPr>
          <p:cNvSpPr>
            <a:spLocks noGrp="1"/>
          </p:cNvSpPr>
          <p:nvPr>
            <p:ph type="body" sz="quarter" idx="28"/>
          </p:nvPr>
        </p:nvSpPr>
        <p:spPr>
          <a:xfrm>
            <a:off x="7432929"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019BCBF8-9A0B-77E4-5DF7-8CD785D7591D}"/>
              </a:ext>
            </a:extLst>
          </p:cNvPr>
          <p:cNvSpPr>
            <a:spLocks noGrp="1"/>
          </p:cNvSpPr>
          <p:nvPr>
            <p:ph type="body" sz="quarter" idx="30"/>
          </p:nvPr>
        </p:nvSpPr>
        <p:spPr>
          <a:xfrm>
            <a:off x="9720072"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1" name="Text Placeholder 6">
            <a:extLst>
              <a:ext uri="{FF2B5EF4-FFF2-40B4-BE49-F238E27FC236}">
                <a16:creationId xmlns:a16="http://schemas.microsoft.com/office/drawing/2014/main" id="{370E1F27-CA25-CC83-8648-BD2FF6566290}"/>
              </a:ext>
            </a:extLst>
          </p:cNvPr>
          <p:cNvSpPr>
            <a:spLocks noGrp="1"/>
          </p:cNvSpPr>
          <p:nvPr>
            <p:ph type="body" sz="quarter" idx="31"/>
          </p:nvPr>
        </p:nvSpPr>
        <p:spPr>
          <a:xfrm>
            <a:off x="2862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2" name="Text Placeholder 6">
            <a:extLst>
              <a:ext uri="{FF2B5EF4-FFF2-40B4-BE49-F238E27FC236}">
                <a16:creationId xmlns:a16="http://schemas.microsoft.com/office/drawing/2014/main" id="{06E2DAC1-4D59-B9A9-D3E3-8469F6A80648}"/>
              </a:ext>
            </a:extLst>
          </p:cNvPr>
          <p:cNvSpPr>
            <a:spLocks noGrp="1"/>
          </p:cNvSpPr>
          <p:nvPr>
            <p:ph type="body" sz="quarter" idx="32"/>
          </p:nvPr>
        </p:nvSpPr>
        <p:spPr>
          <a:xfrm>
            <a:off x="5148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3" name="Text Placeholder 6">
            <a:extLst>
              <a:ext uri="{FF2B5EF4-FFF2-40B4-BE49-F238E27FC236}">
                <a16:creationId xmlns:a16="http://schemas.microsoft.com/office/drawing/2014/main" id="{7CCFBD73-F10F-920A-8618-49FA1D1D7B3E}"/>
              </a:ext>
            </a:extLst>
          </p:cNvPr>
          <p:cNvSpPr>
            <a:spLocks noGrp="1"/>
          </p:cNvSpPr>
          <p:nvPr>
            <p:ph type="body" sz="quarter" idx="33"/>
          </p:nvPr>
        </p:nvSpPr>
        <p:spPr>
          <a:xfrm>
            <a:off x="7434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4" name="Text Placeholder 6">
            <a:extLst>
              <a:ext uri="{FF2B5EF4-FFF2-40B4-BE49-F238E27FC236}">
                <a16:creationId xmlns:a16="http://schemas.microsoft.com/office/drawing/2014/main" id="{28FCF34F-43DD-F6CD-17E8-071731386710}"/>
              </a:ext>
            </a:extLst>
          </p:cNvPr>
          <p:cNvSpPr>
            <a:spLocks noGrp="1"/>
          </p:cNvSpPr>
          <p:nvPr>
            <p:ph type="body" sz="quarter" idx="34"/>
          </p:nvPr>
        </p:nvSpPr>
        <p:spPr>
          <a:xfrm>
            <a:off x="9720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Tree>
    <p:extLst>
      <p:ext uri="{BB962C8B-B14F-4D97-AF65-F5344CB8AC3E}">
        <p14:creationId xmlns:p14="http://schemas.microsoft.com/office/powerpoint/2010/main" val="42732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D044BB4-1B7E-4DBA-EC46-8BD07359AA4C}"/>
              </a:ext>
            </a:extLst>
          </p:cNvPr>
          <p:cNvCxnSpPr>
            <a:cxnSpLocks/>
          </p:cNvCxnSpPr>
          <p:nvPr userDrawn="1"/>
        </p:nvCxnSpPr>
        <p:spPr>
          <a:xfrm>
            <a:off x="571500" y="647500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E4EDB9-E572-C95C-6320-EE6B1FA9573F}"/>
              </a:ext>
            </a:extLst>
          </p:cNvPr>
          <p:cNvSpPr txBox="1"/>
          <p:nvPr userDrawn="1"/>
        </p:nvSpPr>
        <p:spPr>
          <a:xfrm>
            <a:off x="5718675" y="6349075"/>
            <a:ext cx="757170" cy="261610"/>
          </a:xfrm>
          <a:prstGeom prst="rect">
            <a:avLst/>
          </a:prstGeom>
          <a:solidFill>
            <a:schemeClr val="accent4"/>
          </a:solidFill>
        </p:spPr>
        <p:txBody>
          <a:bodyPr wrap="square" rtlCol="0">
            <a:spAutoFit/>
          </a:bodyPr>
          <a:lstStyle/>
          <a:p>
            <a:pPr algn="ctr"/>
            <a:endParaRPr lang="en-US" sz="1100">
              <a:latin typeface="Posterama" panose="020B0504020200020000" pitchFamily="34" charset="0"/>
              <a:cs typeface="Posterama" panose="020B0504020200020000" pitchFamily="34" charset="0"/>
            </a:endParaRPr>
          </a:p>
        </p:txBody>
      </p:sp>
      <p:sp>
        <p:nvSpPr>
          <p:cNvPr id="2" name="Title Placeholder 1">
            <a:extLst>
              <a:ext uri="{FF2B5EF4-FFF2-40B4-BE49-F238E27FC236}">
                <a16:creationId xmlns:a16="http://schemas.microsoft.com/office/drawing/2014/main" id="{05E3E706-5D5F-97F2-1290-CD23D05AE861}"/>
              </a:ext>
            </a:extLst>
          </p:cNvPr>
          <p:cNvSpPr>
            <a:spLocks noGrp="1"/>
          </p:cNvSpPr>
          <p:nvPr>
            <p:ph type="title"/>
          </p:nvPr>
        </p:nvSpPr>
        <p:spPr>
          <a:xfrm>
            <a:off x="585216" y="539496"/>
            <a:ext cx="11000232" cy="71323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EB40C735-6DC7-2177-435E-56719940AE66}"/>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16000-7D7A-F39D-D6A0-0643400487B2}"/>
              </a:ext>
            </a:extLst>
          </p:cNvPr>
          <p:cNvSpPr>
            <a:spLocks noGrp="1"/>
          </p:cNvSpPr>
          <p:nvPr>
            <p:ph type="dt" sz="half" idx="2"/>
          </p:nvPr>
        </p:nvSpPr>
        <p:spPr>
          <a:xfrm>
            <a:off x="11055096" y="6327648"/>
            <a:ext cx="758952" cy="274320"/>
          </a:xfrm>
          <a:prstGeom prst="rect">
            <a:avLst/>
          </a:prstGeom>
          <a:solidFill>
            <a:schemeClr val="accent4"/>
          </a:solidFill>
        </p:spPr>
        <p:txBody>
          <a:bodyPr vert="horz" lIns="0" tIns="0" rIns="0" bIns="0" rtlCol="0" anchor="ctr">
            <a:noAutofit/>
          </a:bodyPr>
          <a:lstStyle>
            <a:lvl1pPr algn="ctr">
              <a:defRPr sz="1200">
                <a:solidFill>
                  <a:schemeClr val="tx1"/>
                </a:solidFill>
                <a:latin typeface="+mj-lt"/>
              </a:defRPr>
            </a:lvl1pPr>
          </a:lstStyle>
          <a:p>
            <a:r>
              <a:rPr lang="en-US"/>
              <a:t>20XX</a:t>
            </a:r>
          </a:p>
        </p:txBody>
      </p:sp>
      <p:sp>
        <p:nvSpPr>
          <p:cNvPr id="6" name="Slide Number Placeholder 5">
            <a:extLst>
              <a:ext uri="{FF2B5EF4-FFF2-40B4-BE49-F238E27FC236}">
                <a16:creationId xmlns:a16="http://schemas.microsoft.com/office/drawing/2014/main" id="{4095940C-AAD8-1C78-425F-8FE5AEECAAB4}"/>
              </a:ext>
            </a:extLst>
          </p:cNvPr>
          <p:cNvSpPr>
            <a:spLocks noGrp="1"/>
          </p:cNvSpPr>
          <p:nvPr>
            <p:ph type="sldNum" sz="quarter" idx="4"/>
          </p:nvPr>
        </p:nvSpPr>
        <p:spPr>
          <a:xfrm>
            <a:off x="5926836" y="6327648"/>
            <a:ext cx="338328" cy="338328"/>
          </a:xfrm>
          <a:prstGeom prst="ellipse">
            <a:avLst/>
          </a:prstGeom>
          <a:solidFill>
            <a:schemeClr val="accent4"/>
          </a:solidFill>
          <a:ln w="12700">
            <a:solidFill>
              <a:schemeClr val="tx1"/>
            </a:solidFill>
          </a:ln>
        </p:spPr>
        <p:txBody>
          <a:bodyPr vert="horz" lIns="0" tIns="0" rIns="0" bIns="0" rtlCol="0" anchor="ctr">
            <a:noAutofit/>
          </a:bodyPr>
          <a:lstStyle>
            <a:lvl1pPr algn="ctr">
              <a:defRPr sz="1200">
                <a:solidFill>
                  <a:schemeClr val="tx1"/>
                </a:solidFill>
                <a:latin typeface="+mj-lt"/>
              </a:defRPr>
            </a:lvl1pPr>
          </a:lstStyle>
          <a:p>
            <a:fld id="{B776CE9F-4BD8-A748-847B-B97BB3C5BACA}" type="slidenum">
              <a:rPr lang="en-US" smtClean="0"/>
              <a:pPr/>
              <a:t>‹#›</a:t>
            </a:fld>
            <a:endParaRPr lang="en-US"/>
          </a:p>
        </p:txBody>
      </p:sp>
      <p:sp>
        <p:nvSpPr>
          <p:cNvPr id="5" name="Footer Placeholder 4">
            <a:extLst>
              <a:ext uri="{FF2B5EF4-FFF2-40B4-BE49-F238E27FC236}">
                <a16:creationId xmlns:a16="http://schemas.microsoft.com/office/drawing/2014/main" id="{5C500302-AFD1-C82F-7B0B-5981472BE876}"/>
              </a:ext>
            </a:extLst>
          </p:cNvPr>
          <p:cNvSpPr>
            <a:spLocks noGrp="1"/>
          </p:cNvSpPr>
          <p:nvPr>
            <p:ph type="ftr" sz="quarter" idx="3"/>
          </p:nvPr>
        </p:nvSpPr>
        <p:spPr>
          <a:xfrm>
            <a:off x="484632" y="6327648"/>
            <a:ext cx="1517904" cy="274320"/>
          </a:xfrm>
          <a:prstGeom prst="rect">
            <a:avLst/>
          </a:prstGeom>
          <a:solidFill>
            <a:schemeClr val="accent4"/>
          </a:solidFill>
        </p:spPr>
        <p:txBody>
          <a:bodyPr vert="horz" lIns="91440" tIns="45720" rIns="91440" bIns="45720" rtlCol="0" anchor="ctr">
            <a:noAutofit/>
          </a:bodyPr>
          <a:lstStyle>
            <a:lvl1pPr algn="l">
              <a:defRPr sz="1200" b="0">
                <a:solidFill>
                  <a:schemeClr val="tx1"/>
                </a:solidFill>
                <a:latin typeface="+mj-lt"/>
              </a:defRPr>
            </a:lvl1pPr>
          </a:lstStyle>
          <a:p>
            <a:r>
              <a:rPr lang="en-US"/>
              <a:t>Presentation title</a:t>
            </a:r>
          </a:p>
        </p:txBody>
      </p:sp>
    </p:spTree>
    <p:extLst>
      <p:ext uri="{BB962C8B-B14F-4D97-AF65-F5344CB8AC3E}">
        <p14:creationId xmlns:p14="http://schemas.microsoft.com/office/powerpoint/2010/main" val="210769024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51" r:id="rId4"/>
    <p:sldLayoutId id="2147483661" r:id="rId5"/>
    <p:sldLayoutId id="2147483662" r:id="rId6"/>
    <p:sldLayoutId id="2147483663" r:id="rId7"/>
    <p:sldLayoutId id="2147483664" r:id="rId8"/>
    <p:sldLayoutId id="2147483665" r:id="rId9"/>
    <p:sldLayoutId id="2147483653" r:id="rId10"/>
    <p:sldLayoutId id="2147483666" r:id="rId11"/>
    <p:sldLayoutId id="2147483667" r:id="rId12"/>
    <p:sldLayoutId id="2147483668" r:id="rId13"/>
    <p:sldLayoutId id="2147483652" r:id="rId14"/>
    <p:sldLayoutId id="2147483654" r:id="rId15"/>
    <p:sldLayoutId id="2147483655" r:id="rId16"/>
    <p:sldLayoutId id="2147483656" r:id="rId17"/>
    <p:sldLayoutId id="2147483657" r:id="rId18"/>
  </p:sldLayoutIdLst>
  <p:hf hdr="0"/>
  <p:txStyles>
    <p:title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Georgia Pro" panose="02040502050405020303"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dhanashree.22220088@viit.ac.in" TargetMode="External"/><Relationship Id="rId2" Type="http://schemas.openxmlformats.org/officeDocument/2006/relationships/hyperlink" Target="mailto:shruti.22220169@viit.ac.in" TargetMode="Externa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hyperlink" Target="mailto:kundan.22111231@viit.ac.in" TargetMode="External"/><Relationship Id="rId4" Type="http://schemas.openxmlformats.org/officeDocument/2006/relationships/hyperlink" Target="mailto:muskan.22220287@viit.ac.i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ai-artificial-intelligence-machine-learning-616020/"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pxhere.com/en/photo/1179028" TargetMode="Externa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byrawpixel/26666495377" TargetMode="External"/><Relationship Id="rId2" Type="http://schemas.openxmlformats.org/officeDocument/2006/relationships/image" Target="../media/image5.jpeg"/><Relationship Id="rId1" Type="http://schemas.openxmlformats.org/officeDocument/2006/relationships/slideLayout" Target="../slideLayouts/slideLayout12.xml"/><Relationship Id="rId5" Type="http://schemas.openxmlformats.org/officeDocument/2006/relationships/hyperlink" Target="https://www.pexels.com/photo/gray-airplane-wing-1448885/" TargetMode="Externa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hyperlink" Target="https://www.pngall.com/python-programming-language-png" TargetMode="External"/><Relationship Id="rId3" Type="http://schemas.openxmlformats.org/officeDocument/2006/relationships/diagramLayout" Target="../diagrams/layout1.xml"/><Relationship Id="rId7" Type="http://schemas.openxmlformats.org/officeDocument/2006/relationships/image" Target="../media/image7.png"/><Relationship Id="rId12" Type="http://schemas.openxmlformats.org/officeDocument/2006/relationships/hyperlink" Target="https://en.wikipedia.org/wiki/File:Windows_logo_-_2012.svg" TargetMode="Externa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image" Target="../media/image9.png"/><Relationship Id="rId5" Type="http://schemas.openxmlformats.org/officeDocument/2006/relationships/diagramColors" Target="../diagrams/colors1.xml"/><Relationship Id="rId10" Type="http://schemas.openxmlformats.org/officeDocument/2006/relationships/hyperlink" Target="https://en.wikipedia.org/wiki/Visual_Studio_Code" TargetMode="External"/><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hyperlink" Target="http://www.peoplematters.in/article/hr-technology/heres-how-ai-ml-and-robotics-are-shaping-talent-management-18103" TargetMode="Externa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E06F-847B-DA3B-16C0-4ABAD9D66039}"/>
              </a:ext>
            </a:extLst>
          </p:cNvPr>
          <p:cNvSpPr>
            <a:spLocks noGrp="1"/>
          </p:cNvSpPr>
          <p:nvPr>
            <p:ph type="ctrTitle"/>
          </p:nvPr>
        </p:nvSpPr>
        <p:spPr/>
        <p:txBody>
          <a:bodyPr/>
          <a:lstStyle/>
          <a:p>
            <a:r>
              <a:rPr lang="en-US"/>
              <a:t>Flight price prediction</a:t>
            </a:r>
          </a:p>
        </p:txBody>
      </p:sp>
      <p:sp>
        <p:nvSpPr>
          <p:cNvPr id="3" name="Subtitle 2">
            <a:extLst>
              <a:ext uri="{FF2B5EF4-FFF2-40B4-BE49-F238E27FC236}">
                <a16:creationId xmlns:a16="http://schemas.microsoft.com/office/drawing/2014/main" id="{A2068D98-A13D-1121-2A5E-4FB60FC681F2}"/>
              </a:ext>
            </a:extLst>
          </p:cNvPr>
          <p:cNvSpPr>
            <a:spLocks noGrp="1"/>
          </p:cNvSpPr>
          <p:nvPr>
            <p:ph type="subTitle" idx="1"/>
          </p:nvPr>
        </p:nvSpPr>
        <p:spPr/>
        <p:txBody>
          <a:bodyPr/>
          <a:lstStyle/>
          <a:p>
            <a:r>
              <a:rPr lang="en-US"/>
              <a:t>Under Faculty:</a:t>
            </a:r>
          </a:p>
          <a:p>
            <a:r>
              <a:rPr lang="en-US"/>
              <a:t>Mrs. Shweta Tiwaskar Ma’am</a:t>
            </a:r>
          </a:p>
          <a:p>
            <a:endParaRPr lang="en-US"/>
          </a:p>
        </p:txBody>
      </p:sp>
      <p:pic>
        <p:nvPicPr>
          <p:cNvPr id="21" name="Picture Placeholder 20">
            <a:extLst>
              <a:ext uri="{FF2B5EF4-FFF2-40B4-BE49-F238E27FC236}">
                <a16:creationId xmlns:a16="http://schemas.microsoft.com/office/drawing/2014/main" id="{DD5A8426-5227-EDB2-E9A0-938C930EB1B0}"/>
              </a:ext>
            </a:extLst>
          </p:cNvPr>
          <p:cNvPicPr>
            <a:picLocks noGrp="1" noChangeAspect="1"/>
          </p:cNvPicPr>
          <p:nvPr>
            <p:ph type="pic" sz="quarter" idx="10"/>
          </p:nvPr>
        </p:nvPicPr>
        <p:blipFill>
          <a:blip r:embed="rId2"/>
          <a:srcRect t="21875" b="21875"/>
          <a:stretch>
            <a:fillRect/>
          </a:stretch>
        </p:blipFill>
        <p:spPr/>
      </p:pic>
    </p:spTree>
    <p:extLst>
      <p:ext uri="{BB962C8B-B14F-4D97-AF65-F5344CB8AC3E}">
        <p14:creationId xmlns:p14="http://schemas.microsoft.com/office/powerpoint/2010/main" val="3755714452"/>
      </p:ext>
    </p:extLst>
  </p:cSld>
  <p:clrMapOvr>
    <a:masterClrMapping/>
  </p:clrMapOvr>
  <p:transition spd="slow">
    <p:push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DAC2101-CE35-6065-B114-2DB6D5F5D4B9}"/>
              </a:ext>
            </a:extLst>
          </p:cNvPr>
          <p:cNvSpPr>
            <a:spLocks noGrp="1"/>
          </p:cNvSpPr>
          <p:nvPr>
            <p:ph type="ctrTitle"/>
          </p:nvPr>
        </p:nvSpPr>
        <p:spPr/>
        <p:txBody>
          <a:bodyPr/>
          <a:lstStyle/>
          <a:p>
            <a:r>
              <a:rPr lang="en-US"/>
              <a:t>THANK</a:t>
            </a:r>
          </a:p>
        </p:txBody>
      </p:sp>
      <p:sp>
        <p:nvSpPr>
          <p:cNvPr id="13" name="Subtitle 12">
            <a:extLst>
              <a:ext uri="{FF2B5EF4-FFF2-40B4-BE49-F238E27FC236}">
                <a16:creationId xmlns:a16="http://schemas.microsoft.com/office/drawing/2014/main" id="{33693D95-5724-F0FE-E4CC-0590AB45C9A1}"/>
              </a:ext>
            </a:extLst>
          </p:cNvPr>
          <p:cNvSpPr>
            <a:spLocks noGrp="1"/>
          </p:cNvSpPr>
          <p:nvPr>
            <p:ph type="subTitle" idx="1"/>
          </p:nvPr>
        </p:nvSpPr>
        <p:spPr>
          <a:xfrm>
            <a:off x="4184903" y="3428999"/>
            <a:ext cx="3822192" cy="1901952"/>
          </a:xfrm>
        </p:spPr>
        <p:txBody>
          <a:bodyPr/>
          <a:lstStyle/>
          <a:p>
            <a:r>
              <a:rPr lang="en-US"/>
              <a:t>Email IDs:</a:t>
            </a:r>
          </a:p>
          <a:p>
            <a:r>
              <a:rPr lang="en-US">
                <a:hlinkClick r:id="rId2">
                  <a:extLst>
                    <a:ext uri="{A12FA001-AC4F-418D-AE19-62706E023703}">
                      <ahyp:hlinkClr xmlns:ahyp="http://schemas.microsoft.com/office/drawing/2018/hyperlinkcolor" val="tx"/>
                    </a:ext>
                  </a:extLst>
                </a:hlinkClick>
              </a:rPr>
              <a:t>shruti.22220169@viit.ac.in</a:t>
            </a:r>
            <a:endParaRPr lang="en-US"/>
          </a:p>
          <a:p>
            <a:r>
              <a:rPr lang="en-US">
                <a:hlinkClick r:id="rId3">
                  <a:extLst>
                    <a:ext uri="{A12FA001-AC4F-418D-AE19-62706E023703}">
                      <ahyp:hlinkClr xmlns:ahyp="http://schemas.microsoft.com/office/drawing/2018/hyperlinkcolor" val="tx"/>
                    </a:ext>
                  </a:extLst>
                </a:hlinkClick>
              </a:rPr>
              <a:t>dhanashree.22220088@viit.ac.in</a:t>
            </a:r>
            <a:endParaRPr lang="en-US"/>
          </a:p>
          <a:p>
            <a:r>
              <a:rPr lang="en-US">
                <a:hlinkClick r:id="rId4">
                  <a:extLst>
                    <a:ext uri="{A12FA001-AC4F-418D-AE19-62706E023703}">
                      <ahyp:hlinkClr xmlns:ahyp="http://schemas.microsoft.com/office/drawing/2018/hyperlinkcolor" val="tx"/>
                    </a:ext>
                  </a:extLst>
                </a:hlinkClick>
              </a:rPr>
              <a:t>muskan.22220287@viit.ac.in</a:t>
            </a:r>
            <a:endParaRPr lang="en-US"/>
          </a:p>
          <a:p>
            <a:r>
              <a:rPr lang="en-US">
                <a:hlinkClick r:id="rId5">
                  <a:extLst>
                    <a:ext uri="{A12FA001-AC4F-418D-AE19-62706E023703}">
                      <ahyp:hlinkClr xmlns:ahyp="http://schemas.microsoft.com/office/drawing/2018/hyperlinkcolor" val="tx"/>
                    </a:ext>
                  </a:extLst>
                </a:hlinkClick>
              </a:rPr>
              <a:t>kundan.22111231@viit.ac.in</a:t>
            </a:r>
            <a:endParaRPr lang="en-US"/>
          </a:p>
          <a:p>
            <a:endParaRPr lang="en-US"/>
          </a:p>
          <a:p>
            <a:endParaRPr lang="en-US"/>
          </a:p>
        </p:txBody>
      </p:sp>
      <p:sp>
        <p:nvSpPr>
          <p:cNvPr id="36" name="Text Placeholder 35">
            <a:extLst>
              <a:ext uri="{FF2B5EF4-FFF2-40B4-BE49-F238E27FC236}">
                <a16:creationId xmlns:a16="http://schemas.microsoft.com/office/drawing/2014/main" id="{DDE3B960-948B-EE59-192C-5CE2BCCC1124}"/>
              </a:ext>
            </a:extLst>
          </p:cNvPr>
          <p:cNvSpPr>
            <a:spLocks noGrp="1"/>
          </p:cNvSpPr>
          <p:nvPr>
            <p:ph type="body" sz="quarter" idx="11"/>
          </p:nvPr>
        </p:nvSpPr>
        <p:spPr/>
        <p:txBody>
          <a:bodyPr/>
          <a:lstStyle/>
          <a:p>
            <a:r>
              <a:rPr lang="en-US"/>
              <a:t>You</a:t>
            </a:r>
          </a:p>
        </p:txBody>
      </p:sp>
      <p:pic>
        <p:nvPicPr>
          <p:cNvPr id="5" name="Picture Placeholder 4">
            <a:extLst>
              <a:ext uri="{FF2B5EF4-FFF2-40B4-BE49-F238E27FC236}">
                <a16:creationId xmlns:a16="http://schemas.microsoft.com/office/drawing/2014/main" id="{B8656ED1-FF37-91B1-0E5B-7B596B453033}"/>
              </a:ext>
            </a:extLst>
          </p:cNvPr>
          <p:cNvPicPr>
            <a:picLocks noGrp="1" noChangeAspect="1"/>
          </p:cNvPicPr>
          <p:nvPr>
            <p:ph type="pic" sz="quarter" idx="10"/>
          </p:nvPr>
        </p:nvPicPr>
        <p:blipFill>
          <a:blip r:embed="rId6"/>
          <a:srcRect/>
          <a:stretch>
            <a:fillRect/>
          </a:stretch>
        </p:blipFill>
        <p:spPr/>
      </p:pic>
    </p:spTree>
    <p:extLst>
      <p:ext uri="{BB962C8B-B14F-4D97-AF65-F5344CB8AC3E}">
        <p14:creationId xmlns:p14="http://schemas.microsoft.com/office/powerpoint/2010/main" val="149465798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AE4BC8-F27F-0EC3-F1CF-96BE0A0981F5}"/>
              </a:ext>
            </a:extLst>
          </p:cNvPr>
          <p:cNvSpPr>
            <a:spLocks noGrp="1"/>
          </p:cNvSpPr>
          <p:nvPr>
            <p:ph type="title"/>
          </p:nvPr>
        </p:nvSpPr>
        <p:spPr/>
        <p:txBody>
          <a:bodyPr/>
          <a:lstStyle/>
          <a:p>
            <a:r>
              <a:rPr lang="en-US"/>
              <a:t>index</a:t>
            </a:r>
          </a:p>
        </p:txBody>
      </p:sp>
      <p:graphicFrame>
        <p:nvGraphicFramePr>
          <p:cNvPr id="26" name="Table 12">
            <a:extLst>
              <a:ext uri="{FF2B5EF4-FFF2-40B4-BE49-F238E27FC236}">
                <a16:creationId xmlns:a16="http://schemas.microsoft.com/office/drawing/2014/main" id="{D9783CCA-C635-7FF9-7B55-723F1CDC767C}"/>
              </a:ext>
            </a:extLst>
          </p:cNvPr>
          <p:cNvGraphicFramePr>
            <a:graphicFrameLocks noGrp="1"/>
          </p:cNvGraphicFramePr>
          <p:nvPr>
            <p:ph sz="quarter" idx="10"/>
            <p:extLst>
              <p:ext uri="{D42A27DB-BD31-4B8C-83A1-F6EECF244321}">
                <p14:modId xmlns:p14="http://schemas.microsoft.com/office/powerpoint/2010/main" val="1658382271"/>
              </p:ext>
            </p:extLst>
          </p:nvPr>
        </p:nvGraphicFramePr>
        <p:xfrm>
          <a:off x="1020120" y="1402494"/>
          <a:ext cx="5543550" cy="4984025"/>
        </p:xfrm>
        <a:graphic>
          <a:graphicData uri="http://schemas.openxmlformats.org/drawingml/2006/table">
            <a:tbl>
              <a:tblPr firstRow="1" bandRow="1"/>
              <a:tblGrid>
                <a:gridCol w="1126160">
                  <a:extLst>
                    <a:ext uri="{9D8B030D-6E8A-4147-A177-3AD203B41FA5}">
                      <a16:colId xmlns:a16="http://schemas.microsoft.com/office/drawing/2014/main" val="3217802514"/>
                    </a:ext>
                  </a:extLst>
                </a:gridCol>
                <a:gridCol w="4417390">
                  <a:extLst>
                    <a:ext uri="{9D8B030D-6E8A-4147-A177-3AD203B41FA5}">
                      <a16:colId xmlns:a16="http://schemas.microsoft.com/office/drawing/2014/main" val="3006268266"/>
                    </a:ext>
                  </a:extLst>
                </a:gridCol>
              </a:tblGrid>
              <a:tr h="830671">
                <a:tc>
                  <a:txBody>
                    <a:bodyPr/>
                    <a:lstStyle/>
                    <a:p>
                      <a:pPr algn="ctr"/>
                      <a:r>
                        <a:rPr lang="en-US" sz="3200">
                          <a:latin typeface="+mj-lt"/>
                        </a:rPr>
                        <a:t>01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kern="1200">
                          <a:solidFill>
                            <a:schemeClr val="tx1"/>
                          </a:solidFill>
                          <a:latin typeface="+mn-lt"/>
                          <a:ea typeface="+mn-ea"/>
                          <a:cs typeface="Posterama" panose="020B0504020200020000" pitchFamily="34" charset="0"/>
                        </a:rPr>
                        <a:t>Introduction</a:t>
                      </a: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64363196"/>
                  </a:ext>
                </a:extLst>
              </a:tr>
              <a:tr h="830671">
                <a:tc>
                  <a:txBody>
                    <a:bodyPr/>
                    <a:lstStyle/>
                    <a:p>
                      <a:pPr algn="ctr"/>
                      <a:r>
                        <a:rPr lang="en-US" sz="3200">
                          <a:latin typeface="+mj-lt"/>
                        </a:rPr>
                        <a:t>02</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a:lnSpc>
                          <a:spcPct val="100000"/>
                        </a:lnSpc>
                        <a:spcBef>
                          <a:spcPts val="0"/>
                        </a:spcBef>
                        <a:spcAft>
                          <a:spcPts val="0"/>
                        </a:spcAft>
                        <a:buNone/>
                      </a:pPr>
                      <a:r>
                        <a:rPr lang="en-US" sz="2000" kern="1200" noProof="0">
                          <a:solidFill>
                            <a:schemeClr val="tx1"/>
                          </a:solidFill>
                          <a:latin typeface="+mn-lt"/>
                          <a:ea typeface="+mn-ea"/>
                          <a:cs typeface="Posterama"/>
                        </a:rPr>
                        <a:t>Our Research</a:t>
                      </a:r>
                      <a:endParaRPr lang="en-US" sz="2000" kern="1200">
                        <a:solidFill>
                          <a:schemeClr val="tx1"/>
                        </a:solidFill>
                        <a:latin typeface="+mn-lt"/>
                        <a:ea typeface="+mn-ea"/>
                        <a:cs typeface="Posterama"/>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21488287"/>
                  </a:ext>
                </a:extLst>
              </a:tr>
              <a:tr h="830671">
                <a:tc>
                  <a:txBody>
                    <a:bodyPr/>
                    <a:lstStyle/>
                    <a:p>
                      <a:pPr algn="ctr"/>
                      <a:r>
                        <a:rPr lang="en-US" sz="3200">
                          <a:latin typeface="+mj-lt"/>
                        </a:rPr>
                        <a:t>03</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a:lnSpc>
                          <a:spcPct val="100000"/>
                        </a:lnSpc>
                        <a:spcBef>
                          <a:spcPts val="0"/>
                        </a:spcBef>
                        <a:spcAft>
                          <a:spcPts val="0"/>
                        </a:spcAft>
                        <a:buNone/>
                      </a:pPr>
                      <a:r>
                        <a:rPr lang="en-US" sz="2000" kern="1200">
                          <a:solidFill>
                            <a:schemeClr val="tx1"/>
                          </a:solidFill>
                          <a:latin typeface="+mn-lt"/>
                          <a:ea typeface="+mn-ea"/>
                          <a:cs typeface="Posterama"/>
                        </a:rPr>
                        <a:t>Software Requirements</a:t>
                      </a: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96761412"/>
                  </a:ext>
                </a:extLst>
              </a:tr>
              <a:tr h="830671">
                <a:tc>
                  <a:txBody>
                    <a:bodyPr/>
                    <a:lstStyle/>
                    <a:p>
                      <a:pPr algn="ctr"/>
                      <a:r>
                        <a:rPr lang="en-US" sz="3200">
                          <a:latin typeface="+mj-lt"/>
                        </a:rPr>
                        <a:t>04</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buNone/>
                      </a:pPr>
                      <a:r>
                        <a:rPr lang="en-US" sz="2000" kern="1200" noProof="0">
                          <a:solidFill>
                            <a:schemeClr val="tx1"/>
                          </a:solidFill>
                          <a:latin typeface="+mn-lt"/>
                          <a:ea typeface="+mn-ea"/>
                          <a:cs typeface="Posterama"/>
                        </a:rPr>
                        <a:t>Implementation</a:t>
                      </a:r>
                      <a:endParaRPr lang="en-US" sz="2000" kern="1200">
                        <a:solidFill>
                          <a:schemeClr val="tx1"/>
                        </a:solidFill>
                        <a:latin typeface="+mn-lt"/>
                        <a:ea typeface="+mn-ea"/>
                        <a:cs typeface="Posterama"/>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602039042"/>
                  </a:ext>
                </a:extLst>
              </a:tr>
              <a:tr h="830670">
                <a:tc>
                  <a:txBody>
                    <a:bodyPr/>
                    <a:lstStyle/>
                    <a:p>
                      <a:pPr lvl="0" algn="ctr">
                        <a:buNone/>
                      </a:pPr>
                      <a:r>
                        <a:rPr lang="en-US" sz="3200">
                          <a:latin typeface="+mj-lt"/>
                        </a:rPr>
                        <a:t>05</a:t>
                      </a:r>
                    </a:p>
                  </a:txBody>
                  <a:tcPr anchor="ctr">
                    <a:lnL w="0">
                      <a:noFill/>
                    </a:lnL>
                    <a:lnR w="0">
                      <a:noFill/>
                    </a:lnR>
                    <a:lnT w="0">
                      <a:noFill/>
                    </a:lnT>
                    <a:lnB w="0">
                      <a:noFill/>
                    </a:lnB>
                    <a:lnTlToBr w="0">
                      <a:noFill/>
                    </a:lnTlToBr>
                    <a:lnBlToTr w="0">
                      <a:noFill/>
                    </a:lnBlToTr>
                  </a:tcPr>
                </a:tc>
                <a:tc>
                  <a:txBody>
                    <a:bodyPr/>
                    <a:lstStyle/>
                    <a:p>
                      <a:pPr lvl="0">
                        <a:buNone/>
                      </a:pPr>
                      <a:r>
                        <a:rPr lang="en-US" sz="2000" kern="1200" noProof="0">
                          <a:solidFill>
                            <a:schemeClr val="tx1"/>
                          </a:solidFill>
                          <a:latin typeface="+mn-lt"/>
                          <a:ea typeface="+mn-ea"/>
                          <a:cs typeface="Posterama"/>
                        </a:rPr>
                        <a:t>Future Scope </a:t>
                      </a:r>
                    </a:p>
                  </a:txBody>
                  <a:tcPr marL="0" anchor="ctr">
                    <a:lnL w="0">
                      <a:noFill/>
                    </a:lnL>
                    <a:lnR w="0">
                      <a:noFill/>
                    </a:lnR>
                    <a:lnT w="0">
                      <a:noFill/>
                    </a:lnT>
                    <a:lnB w="0">
                      <a:noFill/>
                    </a:lnB>
                    <a:lnTlToBr w="0">
                      <a:noFill/>
                    </a:lnTlToBr>
                    <a:lnBlToTr w="0">
                      <a:noFill/>
                    </a:lnBlToTr>
                  </a:tcPr>
                </a:tc>
                <a:extLst>
                  <a:ext uri="{0D108BD9-81ED-4DB2-BD59-A6C34878D82A}">
                    <a16:rowId xmlns:a16="http://schemas.microsoft.com/office/drawing/2014/main" val="318897722"/>
                  </a:ext>
                </a:extLst>
              </a:tr>
              <a:tr h="830671">
                <a:tc>
                  <a:txBody>
                    <a:bodyPr/>
                    <a:lstStyle/>
                    <a:p>
                      <a:pPr lvl="0" algn="ctr">
                        <a:buNone/>
                      </a:pPr>
                      <a:r>
                        <a:rPr lang="en-US" sz="3200">
                          <a:latin typeface="+mj-lt"/>
                        </a:rPr>
                        <a:t>06</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kern="1200">
                          <a:solidFill>
                            <a:schemeClr val="tx1"/>
                          </a:solidFill>
                          <a:latin typeface="+mn-lt"/>
                          <a:ea typeface="+mn-ea"/>
                          <a:cs typeface="Posterama"/>
                        </a:rPr>
                        <a:t>Conclusion</a:t>
                      </a: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61766396"/>
                  </a:ext>
                </a:extLst>
              </a:tr>
            </a:tbl>
          </a:graphicData>
        </a:graphic>
      </p:graphicFrame>
      <p:pic>
        <p:nvPicPr>
          <p:cNvPr id="17" name="Picture Placeholder 8">
            <a:extLst>
              <a:ext uri="{FF2B5EF4-FFF2-40B4-BE49-F238E27FC236}">
                <a16:creationId xmlns:a16="http://schemas.microsoft.com/office/drawing/2014/main" id="{2AED293F-0A3E-BAAD-4863-5CDF005B11BA}"/>
              </a:ext>
            </a:extLst>
          </p:cNvPr>
          <p:cNvPicPr>
            <a:picLocks noGrp="1" noChangeAspect="1"/>
          </p:cNvPicPr>
          <p:nvPr>
            <p:ph type="pic" sz="quarter" idx="11"/>
          </p:nvPr>
        </p:nvPicPr>
        <p:blipFill rotWithShape="1">
          <a:blip r:embed="rId2">
            <a:extLst>
              <a:ext uri="{837473B0-CC2E-450A-ABE3-18F120FF3D39}">
                <a1611:picAttrSrcUrl xmlns:a1611="http://schemas.microsoft.com/office/drawing/2016/11/main" r:id="rId3"/>
              </a:ext>
            </a:extLst>
          </a:blip>
          <a:srcRect l="32307" r="32307"/>
          <a:stretch/>
        </p:blipFill>
        <p:spPr>
          <a:xfrm>
            <a:off x="8551863" y="0"/>
            <a:ext cx="3640137" cy="6858000"/>
          </a:xfrm>
        </p:spPr>
      </p:pic>
      <p:pic>
        <p:nvPicPr>
          <p:cNvPr id="23" name="Picture Placeholder 22">
            <a:extLst>
              <a:ext uri="{FF2B5EF4-FFF2-40B4-BE49-F238E27FC236}">
                <a16:creationId xmlns:a16="http://schemas.microsoft.com/office/drawing/2014/main" id="{93E90757-05CF-FFBD-5A4A-45BDC1EAFB1F}"/>
              </a:ext>
            </a:extLst>
          </p:cNvPr>
          <p:cNvPicPr>
            <a:picLocks noGrp="1" noChangeAspect="1"/>
          </p:cNvPicPr>
          <p:nvPr>
            <p:ph type="pic" sz="quarter" idx="12"/>
          </p:nvPr>
        </p:nvPicPr>
        <p:blipFill>
          <a:blip r:embed="rId4">
            <a:extLst>
              <a:ext uri="{837473B0-CC2E-450A-ABE3-18F120FF3D39}">
                <a1611:picAttrSrcUrl xmlns:a1611="http://schemas.microsoft.com/office/drawing/2016/11/main" r:id="rId5"/>
              </a:ext>
            </a:extLst>
          </a:blip>
          <a:srcRect l="16684" r="16684"/>
          <a:stretch>
            <a:fillRect/>
          </a:stretch>
        </p:blipFill>
        <p:spPr>
          <a:xfrm flipH="1">
            <a:off x="7007225" y="3259976"/>
            <a:ext cx="3089275" cy="3090862"/>
          </a:xfrm>
        </p:spPr>
      </p:pic>
    </p:spTree>
    <p:extLst>
      <p:ext uri="{BB962C8B-B14F-4D97-AF65-F5344CB8AC3E}">
        <p14:creationId xmlns:p14="http://schemas.microsoft.com/office/powerpoint/2010/main" val="109939740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3F43-7DE4-A392-050C-1AAE2661CFAC}"/>
              </a:ext>
            </a:extLst>
          </p:cNvPr>
          <p:cNvSpPr>
            <a:spLocks noGrp="1"/>
          </p:cNvSpPr>
          <p:nvPr>
            <p:ph type="title"/>
          </p:nvPr>
        </p:nvSpPr>
        <p:spPr>
          <a:xfrm>
            <a:off x="250323" y="340681"/>
            <a:ext cx="8330115" cy="713232"/>
          </a:xfrm>
        </p:spPr>
        <p:txBody>
          <a:bodyPr/>
          <a:lstStyle/>
          <a:p>
            <a:r>
              <a:rPr lang="en-US"/>
              <a:t>INTRODUCTION</a:t>
            </a:r>
          </a:p>
        </p:txBody>
      </p:sp>
      <p:sp>
        <p:nvSpPr>
          <p:cNvPr id="3" name="Content Placeholder 2">
            <a:extLst>
              <a:ext uri="{FF2B5EF4-FFF2-40B4-BE49-F238E27FC236}">
                <a16:creationId xmlns:a16="http://schemas.microsoft.com/office/drawing/2014/main" id="{8ACF8B49-0968-464D-E865-E529E5203DD8}"/>
              </a:ext>
            </a:extLst>
          </p:cNvPr>
          <p:cNvSpPr>
            <a:spLocks noGrp="1"/>
          </p:cNvSpPr>
          <p:nvPr>
            <p:ph sz="quarter" idx="10"/>
          </p:nvPr>
        </p:nvSpPr>
        <p:spPr/>
        <p:txBody>
          <a:bodyPr/>
          <a:lstStyle/>
          <a:p>
            <a:endParaRPr lang="en-US"/>
          </a:p>
          <a:p>
            <a:endParaRPr lang="en-US"/>
          </a:p>
        </p:txBody>
      </p:sp>
      <p:sp>
        <p:nvSpPr>
          <p:cNvPr id="15" name="Slide Number Placeholder 14">
            <a:extLst>
              <a:ext uri="{FF2B5EF4-FFF2-40B4-BE49-F238E27FC236}">
                <a16:creationId xmlns:a16="http://schemas.microsoft.com/office/drawing/2014/main" id="{C305AF10-0EEC-6F36-4ED9-DFC80527E83C}"/>
              </a:ext>
            </a:extLst>
          </p:cNvPr>
          <p:cNvSpPr>
            <a:spLocks noGrp="1"/>
          </p:cNvSpPr>
          <p:nvPr>
            <p:ph type="sldNum" sz="quarter" idx="13"/>
          </p:nvPr>
        </p:nvSpPr>
        <p:spPr/>
        <p:txBody>
          <a:bodyPr/>
          <a:lstStyle/>
          <a:p>
            <a:fld id="{B776CE9F-4BD8-A748-847B-B97BB3C5BACA}" type="slidenum">
              <a:rPr lang="en-US" smtClean="0"/>
              <a:pPr/>
              <a:t>3</a:t>
            </a:fld>
            <a:endParaRPr lang="en-US"/>
          </a:p>
        </p:txBody>
      </p:sp>
      <p:pic>
        <p:nvPicPr>
          <p:cNvPr id="9" name="Picture Placeholder 8">
            <a:extLst>
              <a:ext uri="{FF2B5EF4-FFF2-40B4-BE49-F238E27FC236}">
                <a16:creationId xmlns:a16="http://schemas.microsoft.com/office/drawing/2014/main" id="{C1075C25-0B17-F870-E503-D7465C10B140}"/>
              </a:ext>
            </a:extLst>
          </p:cNvPr>
          <p:cNvPicPr>
            <a:picLocks noGrp="1" noChangeAspect="1"/>
          </p:cNvPicPr>
          <p:nvPr>
            <p:ph type="pic" sz="quarter" idx="14"/>
          </p:nvPr>
        </p:nvPicPr>
        <p:blipFill rotWithShape="1">
          <a:blip r:embed="rId2"/>
          <a:srcRect l="39565" t="-144" r="34857" b="144"/>
          <a:stretch/>
        </p:blipFill>
        <p:spPr>
          <a:xfrm>
            <a:off x="6798562" y="2357689"/>
            <a:ext cx="1874520" cy="4119470"/>
          </a:xfrm>
        </p:spPr>
      </p:pic>
      <p:pic>
        <p:nvPicPr>
          <p:cNvPr id="11" name="Picture Placeholder 10">
            <a:extLst>
              <a:ext uri="{FF2B5EF4-FFF2-40B4-BE49-F238E27FC236}">
                <a16:creationId xmlns:a16="http://schemas.microsoft.com/office/drawing/2014/main" id="{13DB7D5B-EB03-6CCC-21B2-920108DE4396}"/>
              </a:ext>
            </a:extLst>
          </p:cNvPr>
          <p:cNvPicPr>
            <a:picLocks noGrp="1" noChangeAspect="1"/>
          </p:cNvPicPr>
          <p:nvPr>
            <p:ph type="pic" sz="quarter" idx="15"/>
          </p:nvPr>
        </p:nvPicPr>
        <p:blipFill rotWithShape="1">
          <a:blip r:embed="rId2"/>
          <a:srcRect l="42302" r="37412"/>
          <a:stretch/>
        </p:blipFill>
        <p:spPr>
          <a:xfrm rot="-10800000">
            <a:off x="9552998" y="832103"/>
            <a:ext cx="1874520" cy="5193793"/>
          </a:xfrm>
        </p:spPr>
      </p:pic>
      <p:sp>
        <p:nvSpPr>
          <p:cNvPr id="6" name="Content Placeholder 3">
            <a:extLst>
              <a:ext uri="{FF2B5EF4-FFF2-40B4-BE49-F238E27FC236}">
                <a16:creationId xmlns:a16="http://schemas.microsoft.com/office/drawing/2014/main" id="{3305C119-1771-D157-E64B-1B9D4F6DF393}"/>
              </a:ext>
            </a:extLst>
          </p:cNvPr>
          <p:cNvSpPr txBox="1">
            <a:spLocks/>
          </p:cNvSpPr>
          <p:nvPr/>
        </p:nvSpPr>
        <p:spPr>
          <a:xfrm>
            <a:off x="176136" y="589821"/>
            <a:ext cx="6509336" cy="2529054"/>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tx1"/>
                </a:solidFill>
                <a:latin typeface="+mn-lt"/>
                <a:ea typeface="+mn-ea"/>
                <a:cs typeface="Georgia Pro" panose="02040502050405020303" pitchFamily="18" charset="0"/>
              </a:defRPr>
            </a:lvl1pPr>
            <a:lvl2pPr marL="228600" indent="-228600" algn="l" defTabSz="914400" rtl="0" eaLnBrk="1" latinLnBrk="0" hangingPunct="1">
              <a:lnSpc>
                <a:spcPct val="90000"/>
              </a:lnSpc>
              <a:spcBef>
                <a:spcPts val="500"/>
              </a:spcBef>
              <a:buFont typeface="Courier New" panose="02070309020205020404" pitchFamily="49" charset="0"/>
              <a:buChar char="o"/>
              <a:defRPr sz="1600" kern="1200">
                <a:solidFill>
                  <a:schemeClr val="tx1"/>
                </a:solidFill>
                <a:latin typeface="+mn-lt"/>
                <a:ea typeface="+mn-ea"/>
                <a:cs typeface="Georgia Pro" panose="02040502050405020303" pitchFamily="18" charset="0"/>
              </a:defRPr>
            </a:lvl2pPr>
            <a:lvl3pPr marL="4572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3pPr>
            <a:lvl4pPr marL="6858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Georgia Pro" panose="02040502050405020303" pitchFamily="18" charset="0"/>
              </a:defRPr>
            </a:lvl4pPr>
            <a:lvl5pPr marL="9144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a:p>
          <a:p>
            <a:r>
              <a:rPr lang="en-US" sz="2000" b="0" i="0">
                <a:effectLst/>
              </a:rPr>
              <a:t>In recent years, advances in data science and machine learning have led to the development of sophisticated prediction models. These models can help both service providers and users make more informed decisions and improve the overall usage experience.</a:t>
            </a:r>
          </a:p>
          <a:p>
            <a:r>
              <a:rPr lang="en-US" sz="2000"/>
              <a:t>We have combined our knowledge of the same to come up with this Flight Price Prediction Application. </a:t>
            </a:r>
          </a:p>
          <a:p>
            <a:r>
              <a:rPr lang="en-US" sz="2000"/>
              <a:t>This application makes use of the Linear Regression Model, implemented with python, to accurately  predict ticket prices among a range of airlines sourced from a dataset.</a:t>
            </a:r>
          </a:p>
          <a:p>
            <a:endParaRPr lang="en-US" sz="2000">
              <a:solidFill>
                <a:srgbClr val="000000"/>
              </a:solidFill>
              <a:latin typeface="Georgia Pro"/>
            </a:endParaRPr>
          </a:p>
        </p:txBody>
      </p:sp>
    </p:spTree>
    <p:extLst>
      <p:ext uri="{BB962C8B-B14F-4D97-AF65-F5344CB8AC3E}">
        <p14:creationId xmlns:p14="http://schemas.microsoft.com/office/powerpoint/2010/main" val="1408619735"/>
      </p:ext>
    </p:extLst>
  </p:cSld>
  <p:clrMapOvr>
    <a:masterClrMapping/>
  </p:clrMapOvr>
  <p:transition spd="slow">
    <p:cover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D6958-1447-37D1-E298-768DD451D1FE}"/>
              </a:ext>
            </a:extLst>
          </p:cNvPr>
          <p:cNvSpPr>
            <a:spLocks noGrp="1"/>
          </p:cNvSpPr>
          <p:nvPr>
            <p:ph type="title"/>
          </p:nvPr>
        </p:nvSpPr>
        <p:spPr/>
        <p:txBody>
          <a:bodyPr/>
          <a:lstStyle/>
          <a:p>
            <a:r>
              <a:rPr lang="en-US">
                <a:ea typeface="+mj-lt"/>
                <a:cs typeface="+mj-lt"/>
              </a:rPr>
              <a:t>Our Research</a:t>
            </a:r>
          </a:p>
        </p:txBody>
      </p:sp>
      <p:sp>
        <p:nvSpPr>
          <p:cNvPr id="4" name="Content Placeholder 3">
            <a:extLst>
              <a:ext uri="{FF2B5EF4-FFF2-40B4-BE49-F238E27FC236}">
                <a16:creationId xmlns:a16="http://schemas.microsoft.com/office/drawing/2014/main" id="{5910C942-5FCA-F337-EED1-DAA03D741184}"/>
              </a:ext>
            </a:extLst>
          </p:cNvPr>
          <p:cNvSpPr>
            <a:spLocks noGrp="1"/>
          </p:cNvSpPr>
          <p:nvPr>
            <p:ph sz="quarter" idx="10"/>
          </p:nvPr>
        </p:nvSpPr>
        <p:spPr>
          <a:xfrm>
            <a:off x="157257" y="1304737"/>
            <a:ext cx="6883623" cy="3008376"/>
          </a:xfrm>
        </p:spPr>
        <p:txBody>
          <a:bodyPr vert="horz" lIns="91440" tIns="45720" rIns="91440" bIns="45720" rtlCol="0" anchor="t">
            <a:noAutofit/>
          </a:bodyPr>
          <a:lstStyle/>
          <a:p>
            <a:pPr>
              <a:lnSpc>
                <a:spcPct val="100000"/>
              </a:lnSpc>
            </a:pPr>
            <a:endParaRPr lang="en-US" sz="2200"/>
          </a:p>
          <a:p>
            <a:pPr>
              <a:lnSpc>
                <a:spcPct val="100000"/>
              </a:lnSpc>
            </a:pPr>
            <a:r>
              <a:rPr lang="en-US" sz="2200">
                <a:solidFill>
                  <a:srgbClr val="000000"/>
                </a:solidFill>
                <a:latin typeface="+mn-lt"/>
              </a:rPr>
              <a:t>Our research focused on providing prediction models for airline prices using ML techniques. Various attributes and airline companies were studied to predict flight prices. Categorizing flight prices into two divisions helped identify their impact on mean price. Airlines use pricing modes to manage offers and demand and increase profits. Data was gathered from various routes in India to analyze flight prices. ML models were used to anticipate travel pricing for different flights.</a:t>
            </a:r>
          </a:p>
          <a:p>
            <a:pPr>
              <a:lnSpc>
                <a:spcPct val="100000"/>
              </a:lnSpc>
            </a:pPr>
            <a:r>
              <a:rPr lang="en-US" sz="2200">
                <a:solidFill>
                  <a:srgbClr val="000000"/>
                </a:solidFill>
                <a:latin typeface="+mn-lt"/>
              </a:rPr>
              <a:t>Booking tickets in advance can help avoid higher prices, but novice buyers may fall for discount scams set up by airlines.</a:t>
            </a:r>
          </a:p>
          <a:p>
            <a:pPr marL="285750" indent="-285750">
              <a:lnSpc>
                <a:spcPct val="100000"/>
              </a:lnSpc>
              <a:buFont typeface="Arial"/>
              <a:buChar char="•"/>
            </a:pPr>
            <a:endParaRPr lang="en-US" sz="2200">
              <a:solidFill>
                <a:srgbClr val="000000"/>
              </a:solidFill>
              <a:latin typeface="+mn-lt"/>
            </a:endParaRPr>
          </a:p>
          <a:p>
            <a:endParaRPr lang="en-US" sz="2200">
              <a:solidFill>
                <a:srgbClr val="000000"/>
              </a:solidFill>
              <a:latin typeface="Georgia Pro"/>
            </a:endParaRPr>
          </a:p>
          <a:p>
            <a:endParaRPr lang="en-US" sz="2200">
              <a:solidFill>
                <a:srgbClr val="000000"/>
              </a:solidFill>
              <a:latin typeface="Georgia Pro"/>
            </a:endParaRPr>
          </a:p>
        </p:txBody>
      </p:sp>
      <p:sp>
        <p:nvSpPr>
          <p:cNvPr id="29" name="Slide Number Placeholder 28">
            <a:extLst>
              <a:ext uri="{FF2B5EF4-FFF2-40B4-BE49-F238E27FC236}">
                <a16:creationId xmlns:a16="http://schemas.microsoft.com/office/drawing/2014/main" id="{59888851-CB79-343F-8B1E-02716475F36E}"/>
              </a:ext>
            </a:extLst>
          </p:cNvPr>
          <p:cNvSpPr>
            <a:spLocks noGrp="1"/>
          </p:cNvSpPr>
          <p:nvPr>
            <p:ph type="sldNum" sz="quarter" idx="15"/>
          </p:nvPr>
        </p:nvSpPr>
        <p:spPr/>
        <p:txBody>
          <a:bodyPr/>
          <a:lstStyle/>
          <a:p>
            <a:fld id="{B776CE9F-4BD8-A748-847B-B97BB3C5BACA}" type="slidenum">
              <a:rPr lang="en-US" smtClean="0"/>
              <a:pPr/>
              <a:t>4</a:t>
            </a:fld>
            <a:endParaRPr lang="en-US"/>
          </a:p>
        </p:txBody>
      </p:sp>
      <p:pic>
        <p:nvPicPr>
          <p:cNvPr id="7" name="Picture Placeholder 6">
            <a:extLst>
              <a:ext uri="{FF2B5EF4-FFF2-40B4-BE49-F238E27FC236}">
                <a16:creationId xmlns:a16="http://schemas.microsoft.com/office/drawing/2014/main" id="{7969D576-3F41-32AB-BF40-B3145BAA9F29}"/>
              </a:ext>
            </a:extLst>
          </p:cNvPr>
          <p:cNvPicPr>
            <a:picLocks noGrp="1" noChangeAspect="1"/>
          </p:cNvPicPr>
          <p:nvPr>
            <p:ph type="pic" sz="quarter" idx="12"/>
          </p:nvPr>
        </p:nvPicPr>
        <p:blipFill>
          <a:blip r:embed="rId2">
            <a:extLst>
              <a:ext uri="{837473B0-CC2E-450A-ABE3-18F120FF3D39}">
                <a1611:picAttrSrcUrl xmlns:a1611="http://schemas.microsoft.com/office/drawing/2016/11/main" r:id="rId3"/>
              </a:ext>
            </a:extLst>
          </a:blip>
          <a:srcRect l="15984" r="15984"/>
          <a:stretch>
            <a:fillRect/>
          </a:stretch>
        </p:blipFill>
        <p:spPr>
          <a:xfrm>
            <a:off x="7796594" y="2735326"/>
            <a:ext cx="3089275" cy="3090863"/>
          </a:xfrm>
        </p:spPr>
      </p:pic>
      <p:pic>
        <p:nvPicPr>
          <p:cNvPr id="5" name="Picture Placeholder 4">
            <a:extLst>
              <a:ext uri="{FF2B5EF4-FFF2-40B4-BE49-F238E27FC236}">
                <a16:creationId xmlns:a16="http://schemas.microsoft.com/office/drawing/2014/main" id="{888BCE7A-AEB0-F489-2BF2-C1C52B56DD0B}"/>
              </a:ext>
            </a:extLst>
          </p:cNvPr>
          <p:cNvPicPr>
            <a:picLocks noGrp="1" noChangeAspect="1"/>
          </p:cNvPicPr>
          <p:nvPr>
            <p:ph type="pic" sz="quarter" idx="11"/>
          </p:nvPr>
        </p:nvPicPr>
        <p:blipFill>
          <a:blip r:embed="rId4">
            <a:extLst>
              <a:ext uri="{837473B0-CC2E-450A-ABE3-18F120FF3D39}">
                <a1611:picAttrSrcUrl xmlns:a1611="http://schemas.microsoft.com/office/drawing/2016/11/main" r:id="rId5"/>
              </a:ext>
            </a:extLst>
          </a:blip>
          <a:srcRect l="27281" r="27281"/>
          <a:stretch>
            <a:fillRect/>
          </a:stretch>
        </p:blipFill>
        <p:spPr>
          <a:xfrm>
            <a:off x="8248650" y="-46038"/>
            <a:ext cx="2203450" cy="6465888"/>
          </a:xfrm>
        </p:spPr>
      </p:pic>
    </p:spTree>
    <p:extLst>
      <p:ext uri="{BB962C8B-B14F-4D97-AF65-F5344CB8AC3E}">
        <p14:creationId xmlns:p14="http://schemas.microsoft.com/office/powerpoint/2010/main" val="3430532391"/>
      </p:ext>
    </p:extLst>
  </p:cSld>
  <p:clrMapOvr>
    <a:masterClrMapping/>
  </p:clrMapOvr>
  <p:transition spd="med">
    <p:pull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4E68-5D43-F6C7-48A2-8A6446D3FF68}"/>
              </a:ext>
            </a:extLst>
          </p:cNvPr>
          <p:cNvSpPr>
            <a:spLocks noGrp="1"/>
          </p:cNvSpPr>
          <p:nvPr>
            <p:ph type="title"/>
          </p:nvPr>
        </p:nvSpPr>
        <p:spPr/>
        <p:txBody>
          <a:bodyPr/>
          <a:lstStyle/>
          <a:p>
            <a:r>
              <a:rPr lang="en-US">
                <a:cs typeface="Posterama"/>
              </a:rPr>
              <a:t> software requirements</a:t>
            </a:r>
          </a:p>
        </p:txBody>
      </p:sp>
      <p:graphicFrame>
        <p:nvGraphicFramePr>
          <p:cNvPr id="4" name="Content Placeholder 3" descr="SmartArt Graphic">
            <a:extLst>
              <a:ext uri="{FF2B5EF4-FFF2-40B4-BE49-F238E27FC236}">
                <a16:creationId xmlns:a16="http://schemas.microsoft.com/office/drawing/2014/main" id="{273EF15D-5DC8-BDFB-0F3C-75BCC5600889}"/>
              </a:ext>
            </a:extLst>
          </p:cNvPr>
          <p:cNvGraphicFramePr>
            <a:graphicFrameLocks noGrp="1"/>
          </p:cNvGraphicFramePr>
          <p:nvPr>
            <p:ph idx="1"/>
            <p:extLst>
              <p:ext uri="{D42A27DB-BD31-4B8C-83A1-F6EECF244321}">
                <p14:modId xmlns:p14="http://schemas.microsoft.com/office/powerpoint/2010/main" val="2356719559"/>
              </p:ext>
            </p:extLst>
          </p:nvPr>
        </p:nvGraphicFramePr>
        <p:xfrm>
          <a:off x="480394" y="1661829"/>
          <a:ext cx="11026775" cy="3950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Slide Number Placeholder 16">
            <a:extLst>
              <a:ext uri="{FF2B5EF4-FFF2-40B4-BE49-F238E27FC236}">
                <a16:creationId xmlns:a16="http://schemas.microsoft.com/office/drawing/2014/main" id="{B0960D34-6E10-FE83-D57C-166A9E0C1253}"/>
              </a:ext>
            </a:extLst>
          </p:cNvPr>
          <p:cNvSpPr>
            <a:spLocks noGrp="1"/>
          </p:cNvSpPr>
          <p:nvPr>
            <p:ph type="sldNum" sz="quarter" idx="12"/>
          </p:nvPr>
        </p:nvSpPr>
        <p:spPr/>
        <p:txBody>
          <a:bodyPr/>
          <a:lstStyle/>
          <a:p>
            <a:fld id="{B776CE9F-4BD8-A748-847B-B97BB3C5BACA}" type="slidenum">
              <a:rPr lang="en-US" smtClean="0"/>
              <a:t>5</a:t>
            </a:fld>
            <a:endParaRPr lang="en-US"/>
          </a:p>
        </p:txBody>
      </p:sp>
      <p:pic>
        <p:nvPicPr>
          <p:cNvPr id="347" name="Picture 347" descr="Logo, icon&#10;&#10;Description automatically generated">
            <a:extLst>
              <a:ext uri="{FF2B5EF4-FFF2-40B4-BE49-F238E27FC236}">
                <a16:creationId xmlns:a16="http://schemas.microsoft.com/office/drawing/2014/main" id="{DD3B8249-FAC9-FC7E-4530-DE1977B23CA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612888" y="2633546"/>
            <a:ext cx="2743200" cy="2743200"/>
          </a:xfrm>
          <a:prstGeom prst="rect">
            <a:avLst/>
          </a:prstGeom>
        </p:spPr>
      </p:pic>
      <p:sp>
        <p:nvSpPr>
          <p:cNvPr id="348" name="TextBox 347">
            <a:extLst>
              <a:ext uri="{FF2B5EF4-FFF2-40B4-BE49-F238E27FC236}">
                <a16:creationId xmlns:a16="http://schemas.microsoft.com/office/drawing/2014/main" id="{21FAC8C8-59C4-4248-E999-2D85568A4CC0}"/>
              </a:ext>
            </a:extLst>
          </p:cNvPr>
          <p:cNvSpPr txBox="1"/>
          <p:nvPr/>
        </p:nvSpPr>
        <p:spPr>
          <a:xfrm>
            <a:off x="4631473" y="5302405"/>
            <a:ext cx="2743200" cy="317500"/>
          </a:xfrm>
          <a:prstGeom prst="rect">
            <a:avLst/>
          </a:prstGeom>
        </p:spPr>
        <p:txBody>
          <a:bodyPr lIns="91440" tIns="45720" rIns="91440" bIns="45720" anchor="t">
            <a:normAutofit fontScale="92500" lnSpcReduction="20000"/>
          </a:bodyPr>
          <a:lstStyle/>
          <a:p>
            <a:endParaRPr lang="en-US"/>
          </a:p>
        </p:txBody>
      </p:sp>
      <p:pic>
        <p:nvPicPr>
          <p:cNvPr id="350" name="Picture 350" descr="Logo, icon&#10;&#10;Description automatically generated">
            <a:extLst>
              <a:ext uri="{FF2B5EF4-FFF2-40B4-BE49-F238E27FC236}">
                <a16:creationId xmlns:a16="http://schemas.microsoft.com/office/drawing/2014/main" id="{5C7D0BB5-606C-DC1F-6D81-01BBE5B03EAA}"/>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376424" y="2787944"/>
            <a:ext cx="2455127" cy="2443697"/>
          </a:xfrm>
          <a:prstGeom prst="rect">
            <a:avLst/>
          </a:prstGeom>
        </p:spPr>
      </p:pic>
      <p:sp>
        <p:nvSpPr>
          <p:cNvPr id="351" name="TextBox 350">
            <a:extLst>
              <a:ext uri="{FF2B5EF4-FFF2-40B4-BE49-F238E27FC236}">
                <a16:creationId xmlns:a16="http://schemas.microsoft.com/office/drawing/2014/main" id="{D8849273-EF68-DB65-D8CE-838B77A6BAA4}"/>
              </a:ext>
            </a:extLst>
          </p:cNvPr>
          <p:cNvSpPr txBox="1"/>
          <p:nvPr/>
        </p:nvSpPr>
        <p:spPr>
          <a:xfrm>
            <a:off x="8237034" y="5240299"/>
            <a:ext cx="2743200" cy="317500"/>
          </a:xfrm>
          <a:prstGeom prst="rect">
            <a:avLst/>
          </a:prstGeom>
        </p:spPr>
        <p:txBody>
          <a:bodyPr lIns="91440" tIns="45720" rIns="91440" bIns="45720" anchor="t">
            <a:normAutofit fontScale="92500" lnSpcReduction="20000"/>
          </a:bodyPr>
          <a:lstStyle/>
          <a:p>
            <a:endParaRPr lang="en-US"/>
          </a:p>
        </p:txBody>
      </p:sp>
      <p:pic>
        <p:nvPicPr>
          <p:cNvPr id="8" name="Picture 7">
            <a:extLst>
              <a:ext uri="{FF2B5EF4-FFF2-40B4-BE49-F238E27FC236}">
                <a16:creationId xmlns:a16="http://schemas.microsoft.com/office/drawing/2014/main" id="{C9D44B1A-2DF3-26D3-A9CA-8CEED337A888}"/>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24473" y="2873596"/>
            <a:ext cx="2322575" cy="2322575"/>
          </a:xfrm>
          <a:prstGeom prst="rect">
            <a:avLst/>
          </a:prstGeom>
        </p:spPr>
      </p:pic>
    </p:spTree>
    <p:extLst>
      <p:ext uri="{BB962C8B-B14F-4D97-AF65-F5344CB8AC3E}">
        <p14:creationId xmlns:p14="http://schemas.microsoft.com/office/powerpoint/2010/main" val="51055053"/>
      </p:ext>
    </p:extLst>
  </p:cSld>
  <p:clrMapOvr>
    <a:masterClrMapping/>
  </p:clrMapOvr>
  <p:transition spd="slow">
    <p:cover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01EC46C-AF2C-7089-2B65-117AFD103A94}"/>
              </a:ext>
            </a:extLst>
          </p:cNvPr>
          <p:cNvSpPr>
            <a:spLocks noGrp="1"/>
          </p:cNvSpPr>
          <p:nvPr>
            <p:ph type="title"/>
          </p:nvPr>
        </p:nvSpPr>
        <p:spPr/>
        <p:txBody>
          <a:bodyPr/>
          <a:lstStyle/>
          <a:p>
            <a:r>
              <a:rPr lang="en-US" sz="5400">
                <a:cs typeface="Posterama"/>
              </a:rPr>
              <a:t> </a:t>
            </a:r>
            <a:r>
              <a:rPr lang="en-US">
                <a:cs typeface="Posterama"/>
              </a:rPr>
              <a:t>Implementation</a:t>
            </a:r>
            <a:endParaRPr lang="en-US"/>
          </a:p>
        </p:txBody>
      </p:sp>
      <p:sp>
        <p:nvSpPr>
          <p:cNvPr id="3" name="Text Placeholder 2">
            <a:extLst>
              <a:ext uri="{FF2B5EF4-FFF2-40B4-BE49-F238E27FC236}">
                <a16:creationId xmlns:a16="http://schemas.microsoft.com/office/drawing/2014/main" id="{48A7005E-553B-8CB9-4D17-A59AD261A6C0}"/>
              </a:ext>
            </a:extLst>
          </p:cNvPr>
          <p:cNvSpPr>
            <a:spLocks noGrp="1"/>
          </p:cNvSpPr>
          <p:nvPr>
            <p:ph type="body" idx="1"/>
          </p:nvPr>
        </p:nvSpPr>
        <p:spPr/>
        <p:txBody>
          <a:bodyPr/>
          <a:lstStyle/>
          <a:p>
            <a:r>
              <a:rPr lang="en-IN"/>
              <a:t>The Project</a:t>
            </a:r>
          </a:p>
        </p:txBody>
      </p:sp>
      <p:pic>
        <p:nvPicPr>
          <p:cNvPr id="10" name="Picture Placeholder 9">
            <a:extLst>
              <a:ext uri="{FF2B5EF4-FFF2-40B4-BE49-F238E27FC236}">
                <a16:creationId xmlns:a16="http://schemas.microsoft.com/office/drawing/2014/main" id="{6A3EB811-30FF-34E5-D678-97F57215EFC6}"/>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314759214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68DB1E-CAF3-E47E-CFDB-8E7A4BAB330D}"/>
              </a:ext>
            </a:extLst>
          </p:cNvPr>
          <p:cNvSpPr>
            <a:spLocks noGrp="1"/>
          </p:cNvSpPr>
          <p:nvPr>
            <p:ph type="title"/>
          </p:nvPr>
        </p:nvSpPr>
        <p:spPr/>
        <p:txBody>
          <a:bodyPr/>
          <a:lstStyle/>
          <a:p>
            <a:r>
              <a:rPr lang="en-US">
                <a:cs typeface="Posterama"/>
              </a:rPr>
              <a:t> further expansion</a:t>
            </a:r>
            <a:endParaRPr lang="en-US"/>
          </a:p>
        </p:txBody>
      </p:sp>
      <p:cxnSp>
        <p:nvCxnSpPr>
          <p:cNvPr id="46" name="Straight Connector 45">
            <a:extLst>
              <a:ext uri="{FF2B5EF4-FFF2-40B4-BE49-F238E27FC236}">
                <a16:creationId xmlns:a16="http://schemas.microsoft.com/office/drawing/2014/main" id="{72476635-B9DA-4379-F05E-DD01760E10F9}"/>
              </a:ext>
              <a:ext uri="{C183D7F6-B498-43B3-948B-1728B52AA6E4}">
                <adec:decorative xmlns:adec="http://schemas.microsoft.com/office/drawing/2017/decorative" val="1"/>
              </a:ext>
            </a:extLst>
          </p:cNvPr>
          <p:cNvCxnSpPr>
            <a:cxnSpLocks/>
          </p:cNvCxnSpPr>
          <p:nvPr/>
        </p:nvCxnSpPr>
        <p:spPr>
          <a:xfrm>
            <a:off x="574451" y="2764520"/>
            <a:ext cx="10750959" cy="24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7837E72D-A4FE-5657-7113-8489D1AA8BEA}"/>
              </a:ext>
            </a:extLst>
          </p:cNvPr>
          <p:cNvSpPr>
            <a:spLocks noGrp="1"/>
          </p:cNvSpPr>
          <p:nvPr>
            <p:ph type="body" sz="quarter" idx="27"/>
          </p:nvPr>
        </p:nvSpPr>
        <p:spPr>
          <a:xfrm>
            <a:off x="6444670" y="1826093"/>
            <a:ext cx="2129486" cy="1408179"/>
          </a:xfrm>
        </p:spPr>
        <p:txBody>
          <a:bodyPr/>
          <a:lstStyle/>
          <a:p>
            <a:r>
              <a:rPr lang="en-US" b="0">
                <a:solidFill>
                  <a:srgbClr val="D1D5DB"/>
                </a:solidFill>
                <a:ea typeface="+mj-lt"/>
                <a:cs typeface="+mj-lt"/>
              </a:rPr>
              <a:t>Using Blockchain Technology:</a:t>
            </a:r>
            <a:endParaRPr lang="en-US"/>
          </a:p>
        </p:txBody>
      </p:sp>
      <p:sp>
        <p:nvSpPr>
          <p:cNvPr id="8" name="Text Placeholder 7">
            <a:extLst>
              <a:ext uri="{FF2B5EF4-FFF2-40B4-BE49-F238E27FC236}">
                <a16:creationId xmlns:a16="http://schemas.microsoft.com/office/drawing/2014/main" id="{F558B89D-0C7A-6109-12F3-DDE1D5AE4F09}"/>
              </a:ext>
            </a:extLst>
          </p:cNvPr>
          <p:cNvSpPr>
            <a:spLocks noGrp="1"/>
          </p:cNvSpPr>
          <p:nvPr>
            <p:ph type="body" sz="quarter" idx="28"/>
          </p:nvPr>
        </p:nvSpPr>
        <p:spPr>
          <a:xfrm>
            <a:off x="9418228" y="1795795"/>
            <a:ext cx="2129485" cy="1375981"/>
          </a:xfrm>
        </p:spPr>
        <p:txBody>
          <a:bodyPr/>
          <a:lstStyle/>
          <a:p>
            <a:r>
              <a:rPr lang="en-US" b="0">
                <a:solidFill>
                  <a:srgbClr val="D1D5DB"/>
                </a:solidFill>
                <a:ea typeface="+mj-lt"/>
                <a:cs typeface="+mj-lt"/>
              </a:rPr>
              <a:t>Including More Factors</a:t>
            </a:r>
            <a:endParaRPr lang="en-US"/>
          </a:p>
        </p:txBody>
      </p:sp>
      <p:sp>
        <p:nvSpPr>
          <p:cNvPr id="21" name="Slide Number Placeholder 20">
            <a:extLst>
              <a:ext uri="{FF2B5EF4-FFF2-40B4-BE49-F238E27FC236}">
                <a16:creationId xmlns:a16="http://schemas.microsoft.com/office/drawing/2014/main" id="{91525652-55C8-8333-F5F4-8B88E550343C}"/>
              </a:ext>
            </a:extLst>
          </p:cNvPr>
          <p:cNvSpPr>
            <a:spLocks noGrp="1"/>
          </p:cNvSpPr>
          <p:nvPr>
            <p:ph type="sldNum" sz="quarter" idx="11"/>
          </p:nvPr>
        </p:nvSpPr>
        <p:spPr/>
        <p:txBody>
          <a:bodyPr/>
          <a:lstStyle/>
          <a:p>
            <a:fld id="{B776CE9F-4BD8-A748-847B-B97BB3C5BACA}" type="slidenum">
              <a:rPr lang="en-US" smtClean="0"/>
              <a:pPr/>
              <a:t>7</a:t>
            </a:fld>
            <a:endParaRPr lang="en-US"/>
          </a:p>
        </p:txBody>
      </p:sp>
      <p:sp>
        <p:nvSpPr>
          <p:cNvPr id="16" name="Text Placeholder 15">
            <a:extLst>
              <a:ext uri="{FF2B5EF4-FFF2-40B4-BE49-F238E27FC236}">
                <a16:creationId xmlns:a16="http://schemas.microsoft.com/office/drawing/2014/main" id="{BF3D447E-7004-54A8-16DF-58F36FCBAE84}"/>
              </a:ext>
            </a:extLst>
          </p:cNvPr>
          <p:cNvSpPr>
            <a:spLocks noGrp="1"/>
          </p:cNvSpPr>
          <p:nvPr>
            <p:ph type="body" sz="quarter" idx="18"/>
          </p:nvPr>
        </p:nvSpPr>
        <p:spPr>
          <a:xfrm>
            <a:off x="529835" y="1826093"/>
            <a:ext cx="2172415" cy="1451108"/>
          </a:xfrm>
        </p:spPr>
        <p:txBody>
          <a:bodyPr/>
          <a:lstStyle/>
          <a:p>
            <a:r>
              <a:rPr lang="en-US" b="0">
                <a:solidFill>
                  <a:srgbClr val="D1D5DB"/>
                </a:solidFill>
                <a:ea typeface="+mj-lt"/>
                <a:cs typeface="+mj-lt"/>
              </a:rPr>
              <a:t>Expanding To Other Travel-related Industries:</a:t>
            </a:r>
            <a:endParaRPr lang="en-US"/>
          </a:p>
        </p:txBody>
      </p:sp>
      <p:sp>
        <p:nvSpPr>
          <p:cNvPr id="18" name="Text Placeholder 17">
            <a:extLst>
              <a:ext uri="{FF2B5EF4-FFF2-40B4-BE49-F238E27FC236}">
                <a16:creationId xmlns:a16="http://schemas.microsoft.com/office/drawing/2014/main" id="{E2337F97-B85A-2CAE-0883-A7AD8A9E7D24}"/>
              </a:ext>
            </a:extLst>
          </p:cNvPr>
          <p:cNvSpPr>
            <a:spLocks noGrp="1"/>
          </p:cNvSpPr>
          <p:nvPr>
            <p:ph type="body" sz="quarter" idx="26"/>
          </p:nvPr>
        </p:nvSpPr>
        <p:spPr>
          <a:xfrm>
            <a:off x="3489055" y="1826093"/>
            <a:ext cx="2183147" cy="1451108"/>
          </a:xfrm>
          <a:ln>
            <a:solidFill>
              <a:schemeClr val="bg2"/>
            </a:solidFill>
          </a:ln>
        </p:spPr>
        <p:txBody>
          <a:bodyPr/>
          <a:lstStyle/>
          <a:p>
            <a:r>
              <a:rPr lang="en-US" b="0">
                <a:solidFill>
                  <a:srgbClr val="D1D5DB"/>
                </a:solidFill>
                <a:ea typeface="+mj-lt"/>
                <a:cs typeface="+mj-lt"/>
              </a:rPr>
              <a:t>Offering Predictive Analytics</a:t>
            </a:r>
            <a:endParaRPr lang="en-US"/>
          </a:p>
        </p:txBody>
      </p:sp>
      <p:sp>
        <p:nvSpPr>
          <p:cNvPr id="20" name="Text Placeholder 19">
            <a:extLst>
              <a:ext uri="{FF2B5EF4-FFF2-40B4-BE49-F238E27FC236}">
                <a16:creationId xmlns:a16="http://schemas.microsoft.com/office/drawing/2014/main" id="{0174FFE4-AB51-8139-92E9-ADE4F43CA443}"/>
              </a:ext>
            </a:extLst>
          </p:cNvPr>
          <p:cNvSpPr>
            <a:spLocks noGrp="1"/>
          </p:cNvSpPr>
          <p:nvPr>
            <p:ph type="body" sz="quarter" idx="22"/>
          </p:nvPr>
        </p:nvSpPr>
        <p:spPr>
          <a:xfrm>
            <a:off x="528850" y="3536126"/>
            <a:ext cx="2397617" cy="950976"/>
          </a:xfrm>
        </p:spPr>
        <p:txBody>
          <a:bodyPr/>
          <a:lstStyle/>
          <a:p>
            <a:pPr algn="l"/>
            <a:r>
              <a:rPr lang="en-US" sz="1600">
                <a:latin typeface="+mn-lt"/>
              </a:rPr>
              <a:t>Our system can be adapted to other travel-related industries such as hotels, car rentals, and tour operators, to provide a more comprehensive travel planning experience for customers.</a:t>
            </a:r>
          </a:p>
        </p:txBody>
      </p:sp>
      <p:sp>
        <p:nvSpPr>
          <p:cNvPr id="23" name="Text Placeholder 22">
            <a:extLst>
              <a:ext uri="{FF2B5EF4-FFF2-40B4-BE49-F238E27FC236}">
                <a16:creationId xmlns:a16="http://schemas.microsoft.com/office/drawing/2014/main" id="{C7D7433E-F020-E16C-55F9-4A269DB4929C}"/>
              </a:ext>
            </a:extLst>
          </p:cNvPr>
          <p:cNvSpPr>
            <a:spLocks noGrp="1"/>
          </p:cNvSpPr>
          <p:nvPr>
            <p:ph type="body" sz="quarter" idx="31"/>
          </p:nvPr>
        </p:nvSpPr>
        <p:spPr>
          <a:xfrm>
            <a:off x="3489055" y="3607438"/>
            <a:ext cx="1946856" cy="950976"/>
          </a:xfrm>
        </p:spPr>
        <p:txBody>
          <a:bodyPr/>
          <a:lstStyle/>
          <a:p>
            <a:pPr algn="l"/>
            <a:r>
              <a:rPr lang="en-US" sz="1600">
                <a:latin typeface="+mn-lt"/>
              </a:rPr>
              <a:t>We can offer predictive analytics to travel agencies and airlines to help them make better business decisions based on our predictions.</a:t>
            </a:r>
            <a:endParaRPr lang="en-US">
              <a:latin typeface="+mn-lt"/>
            </a:endParaRPr>
          </a:p>
        </p:txBody>
      </p:sp>
      <p:sp>
        <p:nvSpPr>
          <p:cNvPr id="25" name="Text Placeholder 24">
            <a:extLst>
              <a:ext uri="{FF2B5EF4-FFF2-40B4-BE49-F238E27FC236}">
                <a16:creationId xmlns:a16="http://schemas.microsoft.com/office/drawing/2014/main" id="{29F8E1DE-795F-A6F4-7B6E-387F27890B51}"/>
              </a:ext>
            </a:extLst>
          </p:cNvPr>
          <p:cNvSpPr>
            <a:spLocks noGrp="1"/>
          </p:cNvSpPr>
          <p:nvPr>
            <p:ph type="body" sz="quarter" idx="32"/>
          </p:nvPr>
        </p:nvSpPr>
        <p:spPr>
          <a:xfrm>
            <a:off x="6444670" y="3577041"/>
            <a:ext cx="2451276" cy="950976"/>
          </a:xfrm>
        </p:spPr>
        <p:txBody>
          <a:bodyPr/>
          <a:lstStyle/>
          <a:p>
            <a:pPr algn="l"/>
            <a:r>
              <a:rPr lang="en-US" sz="1600">
                <a:latin typeface="+mn-lt"/>
              </a:rPr>
              <a:t>We can use blockchain technology to enhance the security and transparency of our system and to enable secure transactions between customers and airlines/travel agencies.</a:t>
            </a:r>
          </a:p>
        </p:txBody>
      </p:sp>
      <p:sp>
        <p:nvSpPr>
          <p:cNvPr id="27" name="Text Placeholder 26">
            <a:extLst>
              <a:ext uri="{FF2B5EF4-FFF2-40B4-BE49-F238E27FC236}">
                <a16:creationId xmlns:a16="http://schemas.microsoft.com/office/drawing/2014/main" id="{C04A04B9-61D5-F351-A425-E5E26E0EA8D1}"/>
              </a:ext>
            </a:extLst>
          </p:cNvPr>
          <p:cNvSpPr>
            <a:spLocks noGrp="1"/>
          </p:cNvSpPr>
          <p:nvPr>
            <p:ph type="body" sz="quarter" idx="33"/>
          </p:nvPr>
        </p:nvSpPr>
        <p:spPr>
          <a:xfrm>
            <a:off x="9418228" y="3536126"/>
            <a:ext cx="2215166" cy="950976"/>
          </a:xfrm>
        </p:spPr>
        <p:txBody>
          <a:bodyPr/>
          <a:lstStyle/>
          <a:p>
            <a:pPr algn="l"/>
            <a:r>
              <a:rPr lang="en-US" sz="1600">
                <a:latin typeface="+mn-lt"/>
              </a:rPr>
              <a:t>We can include more factors such as customer demographics, travel patterns, and customer preferences to make the predictions more personalized and tailored to individu</a:t>
            </a:r>
            <a:r>
              <a:rPr lang="en-US" sz="1600">
                <a:solidFill>
                  <a:srgbClr val="D1D5DB"/>
                </a:solidFill>
                <a:latin typeface="+mn-lt"/>
              </a:rPr>
              <a:t>al customers</a:t>
            </a:r>
            <a:endParaRPr lang="en-US" sz="1600">
              <a:latin typeface="+mn-lt"/>
            </a:endParaRPr>
          </a:p>
        </p:txBody>
      </p:sp>
    </p:spTree>
    <p:extLst>
      <p:ext uri="{BB962C8B-B14F-4D97-AF65-F5344CB8AC3E}">
        <p14:creationId xmlns:p14="http://schemas.microsoft.com/office/powerpoint/2010/main" val="553378520"/>
      </p:ext>
    </p:extLst>
  </p:cSld>
  <p:clrMapOvr>
    <a:masterClrMapping/>
  </p:clrMapOvr>
  <p:transition spd="med">
    <p:pull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8BF038-1E35-B3F4-AA1F-79FB37533042}"/>
              </a:ext>
            </a:extLst>
          </p:cNvPr>
          <p:cNvSpPr>
            <a:spLocks noGrp="1"/>
          </p:cNvSpPr>
          <p:nvPr>
            <p:ph type="title"/>
          </p:nvPr>
        </p:nvSpPr>
        <p:spPr>
          <a:xfrm>
            <a:off x="585216" y="477766"/>
            <a:ext cx="6480264" cy="713232"/>
          </a:xfrm>
        </p:spPr>
        <p:txBody>
          <a:bodyPr/>
          <a:lstStyle/>
          <a:p>
            <a:r>
              <a:rPr lang="en-US">
                <a:cs typeface="Posterama"/>
              </a:rPr>
              <a:t>Conclusion</a:t>
            </a:r>
            <a:endParaRPr lang="en-US"/>
          </a:p>
        </p:txBody>
      </p:sp>
      <p:sp>
        <p:nvSpPr>
          <p:cNvPr id="42" name="Slide Number Placeholder 41">
            <a:extLst>
              <a:ext uri="{FF2B5EF4-FFF2-40B4-BE49-F238E27FC236}">
                <a16:creationId xmlns:a16="http://schemas.microsoft.com/office/drawing/2014/main" id="{3D4038E0-5664-D671-BCC0-00F37406FFEB}"/>
              </a:ext>
            </a:extLst>
          </p:cNvPr>
          <p:cNvSpPr>
            <a:spLocks noGrp="1"/>
          </p:cNvSpPr>
          <p:nvPr>
            <p:ph type="sldNum" sz="quarter" idx="12"/>
          </p:nvPr>
        </p:nvSpPr>
        <p:spPr/>
        <p:txBody>
          <a:bodyPr/>
          <a:lstStyle/>
          <a:p>
            <a:fld id="{B776CE9F-4BD8-A748-847B-B97BB3C5BACA}" type="slidenum">
              <a:rPr lang="en-US" smtClean="0"/>
              <a:pPr/>
              <a:t>8</a:t>
            </a:fld>
            <a:endParaRPr lang="en-US"/>
          </a:p>
        </p:txBody>
      </p:sp>
      <p:pic>
        <p:nvPicPr>
          <p:cNvPr id="16" name="Picture Placeholder 15">
            <a:extLst>
              <a:ext uri="{FF2B5EF4-FFF2-40B4-BE49-F238E27FC236}">
                <a16:creationId xmlns:a16="http://schemas.microsoft.com/office/drawing/2014/main" id="{605224FC-5CF1-ABB8-EAE7-464EBE1B3FC9}"/>
              </a:ext>
            </a:extLst>
          </p:cNvPr>
          <p:cNvPicPr>
            <a:picLocks noGrp="1" noChangeAspect="1"/>
          </p:cNvPicPr>
          <p:nvPr>
            <p:ph type="pic" sz="quarter" idx="15"/>
          </p:nvPr>
        </p:nvPicPr>
        <p:blipFill>
          <a:blip r:embed="rId2"/>
          <a:srcRect t="5089" b="5089"/>
          <a:stretch>
            <a:fillRect/>
          </a:stretch>
        </p:blipFill>
        <p:spPr>
          <a:xfrm>
            <a:off x="7065480" y="834382"/>
            <a:ext cx="3200400" cy="5111496"/>
          </a:xfrm>
        </p:spPr>
      </p:pic>
      <p:sp>
        <p:nvSpPr>
          <p:cNvPr id="2" name="Content Placeholder 3">
            <a:extLst>
              <a:ext uri="{FF2B5EF4-FFF2-40B4-BE49-F238E27FC236}">
                <a16:creationId xmlns:a16="http://schemas.microsoft.com/office/drawing/2014/main" id="{401191F5-AEE2-D39B-14D3-9965B1FE3FAD}"/>
              </a:ext>
            </a:extLst>
          </p:cNvPr>
          <p:cNvSpPr txBox="1">
            <a:spLocks/>
          </p:cNvSpPr>
          <p:nvPr/>
        </p:nvSpPr>
        <p:spPr>
          <a:xfrm>
            <a:off x="406279" y="1368599"/>
            <a:ext cx="6323705" cy="1017985"/>
          </a:xfrm>
          <a:prstGeom prst="rect">
            <a:avLst/>
          </a:prstGeom>
          <a:noFill/>
        </p:spPr>
        <p:txBody>
          <a:bodyPr vert="horz" lIns="91440" tIns="45720" rIns="91440" bIns="45720" rtlCol="0" anchor="t">
            <a:noAutofit/>
          </a:bodyPr>
          <a:lstStyle>
            <a:defPPr>
              <a:defRPr lang="en-U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200">
                <a:latin typeface="+mn-lt"/>
                <a:cs typeface="Posterama"/>
              </a:rPr>
              <a:t>Our flight price prediction project aims to provide accurate and personalized pricing information to customers by gathering data from multiple sources and analyzing it using machine learning techniques. We understand that flight prices are constantly changing and can be influenced by various factors such as demand, seasonality, competition, fuel costs, and weather conditions. Therefore, we have designed our system to adapt to changing circumstances and provide real-time updates to customers. Our goal is to improve the customer experience while also increasing revenue for airlines and travel companies.</a:t>
            </a:r>
          </a:p>
          <a:p>
            <a:pPr marL="285750" indent="-285750" algn="l">
              <a:buFont typeface="Arial"/>
              <a:buChar char="•"/>
            </a:pPr>
            <a:endParaRPr lang="en-US" sz="2200">
              <a:solidFill>
                <a:srgbClr val="000000"/>
              </a:solidFill>
              <a:latin typeface="Georgia Pro"/>
            </a:endParaRPr>
          </a:p>
          <a:p>
            <a:pPr algn="l"/>
            <a:endParaRPr lang="en-US" sz="2200">
              <a:solidFill>
                <a:srgbClr val="000000"/>
              </a:solidFill>
              <a:latin typeface="Georgia Pro"/>
            </a:endParaRPr>
          </a:p>
          <a:p>
            <a:pPr algn="l"/>
            <a:endParaRPr lang="en-US" sz="2200">
              <a:solidFill>
                <a:srgbClr val="000000"/>
              </a:solidFill>
              <a:latin typeface="Georgia Pro"/>
            </a:endParaRPr>
          </a:p>
        </p:txBody>
      </p:sp>
    </p:spTree>
    <p:extLst>
      <p:ext uri="{BB962C8B-B14F-4D97-AF65-F5344CB8AC3E}">
        <p14:creationId xmlns:p14="http://schemas.microsoft.com/office/powerpoint/2010/main" val="1230733730"/>
      </p:ext>
    </p:extLst>
  </p:cSld>
  <p:clrMapOvr>
    <a:masterClrMapping/>
  </p:clrMapOvr>
  <p:transition spd="slow">
    <p:cover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a:extLst>
              <a:ext uri="{FF2B5EF4-FFF2-40B4-BE49-F238E27FC236}">
                <a16:creationId xmlns:a16="http://schemas.microsoft.com/office/drawing/2014/main" id="{294BD955-22FB-46FF-2ADB-101CF70EC6FF}"/>
              </a:ext>
            </a:extLst>
          </p:cNvPr>
          <p:cNvSpPr>
            <a:spLocks noGrp="1"/>
          </p:cNvSpPr>
          <p:nvPr>
            <p:ph type="title"/>
          </p:nvPr>
        </p:nvSpPr>
        <p:spPr/>
        <p:txBody>
          <a:bodyPr/>
          <a:lstStyle/>
          <a:p>
            <a:r>
              <a:rPr lang="en-US"/>
              <a:t>The TEAM</a:t>
            </a:r>
          </a:p>
        </p:txBody>
      </p:sp>
      <p:sp>
        <p:nvSpPr>
          <p:cNvPr id="44" name="Text Placeholder 43">
            <a:extLst>
              <a:ext uri="{FF2B5EF4-FFF2-40B4-BE49-F238E27FC236}">
                <a16:creationId xmlns:a16="http://schemas.microsoft.com/office/drawing/2014/main" id="{DEF9D676-832E-8FB9-784D-DB3B09D91178}"/>
              </a:ext>
            </a:extLst>
          </p:cNvPr>
          <p:cNvSpPr>
            <a:spLocks noGrp="1"/>
          </p:cNvSpPr>
          <p:nvPr>
            <p:ph type="body" sz="quarter" idx="18"/>
          </p:nvPr>
        </p:nvSpPr>
        <p:spPr>
          <a:xfrm>
            <a:off x="851915" y="5477256"/>
            <a:ext cx="2210461" cy="365760"/>
          </a:xfrm>
        </p:spPr>
        <p:txBody>
          <a:bodyPr/>
          <a:lstStyle/>
          <a:p>
            <a:pPr marL="0" algn="ctr" rtl="0" eaLnBrk="1" fontAlgn="base" latinLnBrk="0" hangingPunct="1">
              <a:spcBef>
                <a:spcPts val="0"/>
              </a:spcBef>
              <a:spcAft>
                <a:spcPts val="0"/>
              </a:spcAft>
            </a:pPr>
            <a:r>
              <a:rPr lang="en-US" sz="1800" b="1" i="0" u="none" strike="noStrike" kern="1200">
                <a:effectLst/>
              </a:rPr>
              <a:t>Sanghamitra Janrao</a:t>
            </a:r>
            <a:endParaRPr lang="en-IN" sz="1800" b="0" i="0" u="none" strike="noStrike">
              <a:effectLst/>
            </a:endParaRPr>
          </a:p>
          <a:p>
            <a:pPr marL="0" algn="ctr" rtl="0" eaLnBrk="1" fontAlgn="base" latinLnBrk="0" hangingPunct="1">
              <a:spcBef>
                <a:spcPts val="0"/>
              </a:spcBef>
              <a:spcAft>
                <a:spcPts val="0"/>
              </a:spcAft>
            </a:pPr>
            <a:r>
              <a:rPr lang="en-US" sz="1800" b="1" i="0" u="none" strike="noStrike" kern="1200">
                <a:effectLst/>
              </a:rPr>
              <a:t>222056​</a:t>
            </a:r>
            <a:endParaRPr lang="en-IN" sz="1800" b="0" i="0" u="none" strike="noStrike">
              <a:effectLst/>
            </a:endParaRPr>
          </a:p>
          <a:p>
            <a:pPr marL="0" algn="ctr" rtl="0" eaLnBrk="1" fontAlgn="base" latinLnBrk="0" hangingPunct="1">
              <a:spcBef>
                <a:spcPts val="0"/>
              </a:spcBef>
              <a:spcAft>
                <a:spcPts val="0"/>
              </a:spcAft>
            </a:pPr>
            <a:r>
              <a:rPr lang="en-US" sz="1800" b="1" i="0" u="none" strike="noStrike" kern="1200">
                <a:effectLst/>
              </a:rPr>
              <a:t>22111231</a:t>
            </a:r>
            <a:endParaRPr lang="en-IN" sz="1800" b="0" i="0" u="none" strike="noStrike">
              <a:effectLst/>
            </a:endParaRPr>
          </a:p>
          <a:p>
            <a:r>
              <a:rPr lang="en-US"/>
              <a:t>​</a:t>
            </a:r>
          </a:p>
        </p:txBody>
      </p:sp>
      <p:sp>
        <p:nvSpPr>
          <p:cNvPr id="45" name="Text Placeholder 44">
            <a:extLst>
              <a:ext uri="{FF2B5EF4-FFF2-40B4-BE49-F238E27FC236}">
                <a16:creationId xmlns:a16="http://schemas.microsoft.com/office/drawing/2014/main" id="{ED57B51F-BF43-B2B4-0716-5CB16FB9709D}"/>
              </a:ext>
            </a:extLst>
          </p:cNvPr>
          <p:cNvSpPr>
            <a:spLocks noGrp="1"/>
          </p:cNvSpPr>
          <p:nvPr>
            <p:ph type="body" sz="quarter" idx="19"/>
          </p:nvPr>
        </p:nvSpPr>
        <p:spPr>
          <a:xfrm>
            <a:off x="3719955" y="5477256"/>
            <a:ext cx="1883664" cy="365760"/>
          </a:xfrm>
        </p:spPr>
        <p:txBody>
          <a:bodyPr/>
          <a:lstStyle/>
          <a:p>
            <a:pPr marL="0" algn="ctr" rtl="0" eaLnBrk="1" fontAlgn="base" latinLnBrk="0" hangingPunct="1">
              <a:spcBef>
                <a:spcPts val="0"/>
              </a:spcBef>
              <a:spcAft>
                <a:spcPts val="0"/>
              </a:spcAft>
            </a:pPr>
            <a:r>
              <a:rPr lang="en-US" sz="1800" b="1" i="0" u="none" strike="noStrike" kern="1200">
                <a:effectLst/>
              </a:rPr>
              <a:t>Dhanashri Mahale​</a:t>
            </a:r>
            <a:endParaRPr lang="en-IN" sz="1800" b="0" i="0" u="none" strike="noStrike">
              <a:effectLst/>
            </a:endParaRPr>
          </a:p>
          <a:p>
            <a:pPr marL="0" algn="ctr" rtl="0" eaLnBrk="1" fontAlgn="base" latinLnBrk="0" hangingPunct="1">
              <a:spcBef>
                <a:spcPts val="0"/>
              </a:spcBef>
              <a:spcAft>
                <a:spcPts val="0"/>
              </a:spcAft>
            </a:pPr>
            <a:r>
              <a:rPr lang="en-US" sz="1800" b="1" i="0" u="none" strike="noStrike" kern="1200">
                <a:effectLst/>
              </a:rPr>
              <a:t>222072​</a:t>
            </a:r>
            <a:endParaRPr lang="en-IN" sz="1800" b="0" i="0" u="none" strike="noStrike">
              <a:effectLst/>
            </a:endParaRPr>
          </a:p>
          <a:p>
            <a:pPr marL="0" algn="ctr" rtl="0" eaLnBrk="1" fontAlgn="base" latinLnBrk="0" hangingPunct="1">
              <a:spcBef>
                <a:spcPts val="0"/>
              </a:spcBef>
              <a:spcAft>
                <a:spcPts val="0"/>
              </a:spcAft>
            </a:pPr>
            <a:r>
              <a:rPr lang="en-US" sz="1800" b="1" i="0" u="none" strike="noStrike" kern="1200">
                <a:effectLst/>
              </a:rPr>
              <a:t>22220088​</a:t>
            </a:r>
            <a:endParaRPr lang="en-IN" sz="1800" b="0" i="0" u="none" strike="noStrike">
              <a:effectLst/>
            </a:endParaRPr>
          </a:p>
          <a:p>
            <a:r>
              <a:rPr lang="en-US"/>
              <a:t>​</a:t>
            </a:r>
          </a:p>
        </p:txBody>
      </p:sp>
      <p:sp>
        <p:nvSpPr>
          <p:cNvPr id="46" name="Text Placeholder 45">
            <a:extLst>
              <a:ext uri="{FF2B5EF4-FFF2-40B4-BE49-F238E27FC236}">
                <a16:creationId xmlns:a16="http://schemas.microsoft.com/office/drawing/2014/main" id="{0A12405F-1943-30F5-13D6-D0A7202EBC78}"/>
              </a:ext>
            </a:extLst>
          </p:cNvPr>
          <p:cNvSpPr>
            <a:spLocks noGrp="1"/>
          </p:cNvSpPr>
          <p:nvPr>
            <p:ph type="body" sz="quarter" idx="20"/>
          </p:nvPr>
        </p:nvSpPr>
        <p:spPr>
          <a:xfrm>
            <a:off x="6587736" y="5477256"/>
            <a:ext cx="1883664" cy="365760"/>
          </a:xfrm>
        </p:spPr>
        <p:txBody>
          <a:bodyPr/>
          <a:lstStyle/>
          <a:p>
            <a:pPr marL="0" algn="ctr" rtl="0" eaLnBrk="1" fontAlgn="base" latinLnBrk="0" hangingPunct="1">
              <a:spcBef>
                <a:spcPts val="0"/>
              </a:spcBef>
              <a:spcAft>
                <a:spcPts val="0"/>
              </a:spcAft>
            </a:pPr>
            <a:r>
              <a:rPr lang="en-US" sz="1800" b="1" i="0" u="none" strike="noStrike" kern="1200">
                <a:effectLst/>
              </a:rPr>
              <a:t>Shruti Kamble​</a:t>
            </a:r>
            <a:endParaRPr lang="en-IN" sz="1800" b="0" i="0" u="none" strike="noStrike">
              <a:effectLst/>
            </a:endParaRPr>
          </a:p>
          <a:p>
            <a:pPr marL="0" algn="ctr" rtl="0" eaLnBrk="1" fontAlgn="base" latinLnBrk="0" hangingPunct="1">
              <a:spcBef>
                <a:spcPts val="0"/>
              </a:spcBef>
              <a:spcAft>
                <a:spcPts val="0"/>
              </a:spcAft>
            </a:pPr>
            <a:r>
              <a:rPr lang="en-US" sz="1800" b="1" i="0" u="none" strike="noStrike" kern="1200">
                <a:effectLst/>
              </a:rPr>
              <a:t>222075​</a:t>
            </a:r>
            <a:endParaRPr lang="en-IN" sz="1800" b="0" i="0" u="none" strike="noStrike">
              <a:effectLst/>
            </a:endParaRPr>
          </a:p>
          <a:p>
            <a:pPr marL="0" algn="ctr" rtl="0" eaLnBrk="1" fontAlgn="base" latinLnBrk="0" hangingPunct="1">
              <a:spcBef>
                <a:spcPts val="0"/>
              </a:spcBef>
              <a:spcAft>
                <a:spcPts val="0"/>
              </a:spcAft>
            </a:pPr>
            <a:r>
              <a:rPr lang="en-US" sz="1800" b="1" i="0" u="none" strike="noStrike" kern="1200">
                <a:effectLst/>
              </a:rPr>
              <a:t>22220169​</a:t>
            </a:r>
            <a:endParaRPr lang="en-IN" sz="1800" b="0" i="0" u="none" strike="noStrike">
              <a:effectLst/>
            </a:endParaRPr>
          </a:p>
          <a:p>
            <a:r>
              <a:rPr lang="en-US"/>
              <a:t>​</a:t>
            </a:r>
          </a:p>
        </p:txBody>
      </p:sp>
      <p:sp>
        <p:nvSpPr>
          <p:cNvPr id="47" name="Text Placeholder 46">
            <a:extLst>
              <a:ext uri="{FF2B5EF4-FFF2-40B4-BE49-F238E27FC236}">
                <a16:creationId xmlns:a16="http://schemas.microsoft.com/office/drawing/2014/main" id="{6E2ECF12-9523-145A-1672-8568F8F61F00}"/>
              </a:ext>
            </a:extLst>
          </p:cNvPr>
          <p:cNvSpPr>
            <a:spLocks noGrp="1"/>
          </p:cNvSpPr>
          <p:nvPr>
            <p:ph type="body" sz="quarter" idx="21"/>
          </p:nvPr>
        </p:nvSpPr>
        <p:spPr>
          <a:xfrm>
            <a:off x="9464660" y="5477256"/>
            <a:ext cx="1883664" cy="365760"/>
          </a:xfrm>
        </p:spPr>
        <p:txBody>
          <a:bodyPr/>
          <a:lstStyle/>
          <a:p>
            <a:pPr marL="0" algn="ctr" rtl="0" eaLnBrk="1" fontAlgn="base" latinLnBrk="0" hangingPunct="1">
              <a:spcBef>
                <a:spcPts val="0"/>
              </a:spcBef>
              <a:spcAft>
                <a:spcPts val="0"/>
              </a:spcAft>
            </a:pPr>
            <a:r>
              <a:rPr lang="en-US" sz="1800" b="1" i="0" u="none" strike="noStrike" kern="1200">
                <a:effectLst/>
              </a:rPr>
              <a:t>Muskan Shaikh​</a:t>
            </a:r>
            <a:endParaRPr lang="en-IN" sz="1800" b="0" i="0" u="none" strike="noStrike">
              <a:effectLst/>
            </a:endParaRPr>
          </a:p>
          <a:p>
            <a:pPr marL="0" algn="ctr" rtl="0" eaLnBrk="1" fontAlgn="base" latinLnBrk="0" hangingPunct="1">
              <a:spcBef>
                <a:spcPts val="0"/>
              </a:spcBef>
              <a:spcAft>
                <a:spcPts val="0"/>
              </a:spcAft>
            </a:pPr>
            <a:r>
              <a:rPr lang="en-US" sz="1800" b="1" i="0" u="none" strike="noStrike" kern="1200">
                <a:effectLst/>
              </a:rPr>
              <a:t>222078​</a:t>
            </a:r>
            <a:endParaRPr lang="en-IN" sz="1800" b="0" i="0" u="none" strike="noStrike">
              <a:effectLst/>
            </a:endParaRPr>
          </a:p>
          <a:p>
            <a:pPr marL="0" algn="ctr" rtl="0" eaLnBrk="1" fontAlgn="base" latinLnBrk="0" hangingPunct="1">
              <a:spcBef>
                <a:spcPts val="0"/>
              </a:spcBef>
              <a:spcAft>
                <a:spcPts val="0"/>
              </a:spcAft>
            </a:pPr>
            <a:r>
              <a:rPr lang="en-US" sz="1800" b="1" i="0" u="none" strike="noStrike" kern="1200">
                <a:effectLst/>
              </a:rPr>
              <a:t>22220287​</a:t>
            </a:r>
            <a:endParaRPr lang="en-IN" sz="1800" b="0" i="0" u="none" strike="noStrike">
              <a:effectLst/>
            </a:endParaRPr>
          </a:p>
          <a:p>
            <a:r>
              <a:rPr lang="en-US"/>
              <a:t>​</a:t>
            </a:r>
          </a:p>
        </p:txBody>
      </p:sp>
      <p:sp>
        <p:nvSpPr>
          <p:cNvPr id="10" name="Slide Number Placeholder 9">
            <a:extLst>
              <a:ext uri="{FF2B5EF4-FFF2-40B4-BE49-F238E27FC236}">
                <a16:creationId xmlns:a16="http://schemas.microsoft.com/office/drawing/2014/main" id="{311D739F-4BE9-1309-AB70-39FCD2D0AF75}"/>
              </a:ext>
            </a:extLst>
          </p:cNvPr>
          <p:cNvSpPr>
            <a:spLocks noGrp="1"/>
          </p:cNvSpPr>
          <p:nvPr>
            <p:ph type="sldNum" sz="quarter" idx="11"/>
          </p:nvPr>
        </p:nvSpPr>
        <p:spPr/>
        <p:txBody>
          <a:bodyPr/>
          <a:lstStyle/>
          <a:p>
            <a:fld id="{B776CE9F-4BD8-A748-847B-B97BB3C5BACA}" type="slidenum">
              <a:rPr lang="en-US" smtClean="0"/>
              <a:pPr/>
              <a:t>9</a:t>
            </a:fld>
            <a:endParaRPr lang="en-US"/>
          </a:p>
        </p:txBody>
      </p:sp>
      <p:pic>
        <p:nvPicPr>
          <p:cNvPr id="22" name="Picture Placeholder 21" descr="User with solid fill">
            <a:extLst>
              <a:ext uri="{FF2B5EF4-FFF2-40B4-BE49-F238E27FC236}">
                <a16:creationId xmlns:a16="http://schemas.microsoft.com/office/drawing/2014/main" id="{A5DB8B34-81CB-94D5-45FE-DFEBA6CCAE4D}"/>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l="42" r="42"/>
          <a:stretch>
            <a:fillRect/>
          </a:stretch>
        </p:blipFill>
        <p:spPr/>
      </p:pic>
      <p:pic>
        <p:nvPicPr>
          <p:cNvPr id="23" name="Picture Placeholder 21" descr="User with solid fill">
            <a:extLst>
              <a:ext uri="{FF2B5EF4-FFF2-40B4-BE49-F238E27FC236}">
                <a16:creationId xmlns:a16="http://schemas.microsoft.com/office/drawing/2014/main" id="{F0847FBD-F22E-C69A-5363-2E9C8E6C86E9}"/>
              </a:ext>
            </a:extLst>
          </p:cNvPr>
          <p:cNvPicPr>
            <a:picLocks noGrp="1" noChangeAspect="1"/>
          </p:cNvPicPr>
          <p:nvPr>
            <p:ph type="pic" sz="quarter" idx="15"/>
          </p:nvPr>
        </p:nvPicPr>
        <p:blipFill>
          <a:blip r:embed="rId2">
            <a:extLst>
              <a:ext uri="{96DAC541-7B7A-43D3-8B79-37D633B846F1}">
                <asvg:svgBlip xmlns:asvg="http://schemas.microsoft.com/office/drawing/2016/SVG/main" r:embed="rId3"/>
              </a:ext>
            </a:extLst>
          </a:blip>
          <a:srcRect l="42" r="42"/>
          <a:stretch>
            <a:fillRect/>
          </a:stretch>
        </p:blipFill>
        <p:spPr>
          <a:xfrm>
            <a:off x="3711575" y="2624138"/>
            <a:ext cx="1892300" cy="1893887"/>
          </a:xfrm>
        </p:spPr>
      </p:pic>
      <p:pic>
        <p:nvPicPr>
          <p:cNvPr id="24" name="Picture Placeholder 21" descr="User with solid fill">
            <a:extLst>
              <a:ext uri="{FF2B5EF4-FFF2-40B4-BE49-F238E27FC236}">
                <a16:creationId xmlns:a16="http://schemas.microsoft.com/office/drawing/2014/main" id="{EF71B508-7CA4-C548-701D-3EDBE62C35E0}"/>
              </a:ext>
            </a:extLst>
          </p:cNvPr>
          <p:cNvPicPr>
            <a:picLocks noGrp="1" noChangeAspect="1"/>
          </p:cNvPicPr>
          <p:nvPr>
            <p:ph type="pic" sz="quarter" idx="16"/>
          </p:nvPr>
        </p:nvPicPr>
        <p:blipFill>
          <a:blip r:embed="rId2">
            <a:extLst>
              <a:ext uri="{96DAC541-7B7A-43D3-8B79-37D633B846F1}">
                <asvg:svgBlip xmlns:asvg="http://schemas.microsoft.com/office/drawing/2016/SVG/main" r:embed="rId3"/>
              </a:ext>
            </a:extLst>
          </a:blip>
          <a:srcRect l="42" r="42"/>
          <a:stretch>
            <a:fillRect/>
          </a:stretch>
        </p:blipFill>
        <p:spPr>
          <a:xfrm>
            <a:off x="6583363" y="2624138"/>
            <a:ext cx="1892300" cy="1893887"/>
          </a:xfrm>
        </p:spPr>
      </p:pic>
      <p:pic>
        <p:nvPicPr>
          <p:cNvPr id="25" name="Picture Placeholder 21" descr="User with solid fill">
            <a:extLst>
              <a:ext uri="{FF2B5EF4-FFF2-40B4-BE49-F238E27FC236}">
                <a16:creationId xmlns:a16="http://schemas.microsoft.com/office/drawing/2014/main" id="{D51B74B3-275D-6666-CF60-5FD5E3CC6ED4}"/>
              </a:ext>
            </a:extLst>
          </p:cNvPr>
          <p:cNvPicPr>
            <a:picLocks noGrp="1" noChangeAspect="1"/>
          </p:cNvPicPr>
          <p:nvPr>
            <p:ph type="pic" sz="quarter" idx="17"/>
          </p:nvPr>
        </p:nvPicPr>
        <p:blipFill>
          <a:blip r:embed="rId2">
            <a:extLst>
              <a:ext uri="{96DAC541-7B7A-43D3-8B79-37D633B846F1}">
                <asvg:svgBlip xmlns:asvg="http://schemas.microsoft.com/office/drawing/2016/SVG/main" r:embed="rId3"/>
              </a:ext>
            </a:extLst>
          </a:blip>
          <a:srcRect/>
          <a:stretch>
            <a:fillRect/>
          </a:stretch>
        </p:blipFill>
        <p:spPr>
          <a:xfrm>
            <a:off x="9455150" y="2624138"/>
            <a:ext cx="1893888" cy="1893887"/>
          </a:xfrm>
        </p:spPr>
      </p:pic>
      <p:pic>
        <p:nvPicPr>
          <p:cNvPr id="5" name="Picture Placeholder 4">
            <a:extLst>
              <a:ext uri="{FF2B5EF4-FFF2-40B4-BE49-F238E27FC236}">
                <a16:creationId xmlns:a16="http://schemas.microsoft.com/office/drawing/2014/main" id="{CFADB585-0AD9-3783-F46D-4577C5E57E07}"/>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t="34464" b="34464"/>
          <a:stretch>
            <a:fillRect/>
          </a:stretch>
        </p:blipFill>
        <p:spPr/>
      </p:pic>
    </p:spTree>
    <p:extLst>
      <p:ext uri="{BB962C8B-B14F-4D97-AF65-F5344CB8AC3E}">
        <p14:creationId xmlns:p14="http://schemas.microsoft.com/office/powerpoint/2010/main" val="3626358287"/>
      </p:ext>
    </p:extLst>
  </p:cSld>
  <p:clrMapOvr>
    <a:masterClrMapping/>
  </p:clrMapOvr>
  <p:transition spd="med">
    <p:pull dir="r"/>
  </p:transition>
</p:sld>
</file>

<file path=ppt/theme/theme1.xml><?xml version="1.0" encoding="utf-8"?>
<a:theme xmlns:a="http://schemas.openxmlformats.org/drawingml/2006/main" name="Office Theme">
  <a:themeElements>
    <a:clrScheme name="F5F2EB">
      <a:dk1>
        <a:srgbClr val="000000"/>
      </a:dk1>
      <a:lt1>
        <a:srgbClr val="FFFFFF"/>
      </a:lt1>
      <a:dk2>
        <a:srgbClr val="44546A"/>
      </a:dk2>
      <a:lt2>
        <a:srgbClr val="E7E4E6"/>
      </a:lt2>
      <a:accent1>
        <a:srgbClr val="D96564"/>
      </a:accent1>
      <a:accent2>
        <a:srgbClr val="108669"/>
      </a:accent2>
      <a:accent3>
        <a:srgbClr val="84B278"/>
      </a:accent3>
      <a:accent4>
        <a:srgbClr val="F5F2EB"/>
      </a:accent4>
      <a:accent5>
        <a:srgbClr val="E89284"/>
      </a:accent5>
      <a:accent6>
        <a:srgbClr val="004D1C"/>
      </a:accent6>
      <a:hlink>
        <a:srgbClr val="108669"/>
      </a:hlink>
      <a:folHlink>
        <a:srgbClr val="D96564"/>
      </a:folHlink>
    </a:clrScheme>
    <a:fontScheme name="Custom 38">
      <a:majorFont>
        <a:latin typeface="Posterama"/>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_Design_Win32_SW_v12" id="{1AD134C9-4A31-4CB6-9F7D-29B35BD6EC68}" vid="{E7B7B4BC-1E73-4387-8610-DDF68B5613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53791F-F5A3-4DD5-A653-7AA42E82FCC4}">
  <ds:schemaRefs>
    <ds:schemaRef ds:uri="http://schemas.microsoft.com/sharepoint/v3/contenttype/forms"/>
  </ds:schemaRefs>
</ds:datastoreItem>
</file>

<file path=customXml/itemProps2.xml><?xml version="1.0" encoding="utf-8"?>
<ds:datastoreItem xmlns:ds="http://schemas.openxmlformats.org/officeDocument/2006/customXml" ds:itemID="{BFFE8F7C-40E7-4230-B95E-A7E489894944}">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79A01C8-E43C-4B02-93C6-A94C3FE5F39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Feathered design</Template>
  <TotalTime>0</TotalTime>
  <Words>539</Words>
  <Application>Microsoft Office PowerPoint</Application>
  <PresentationFormat>Widescreen</PresentationFormat>
  <Paragraphs>74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Georgia Pro</vt:lpstr>
      <vt:lpstr>Georgia Pro Light</vt:lpstr>
      <vt:lpstr>Posterama</vt:lpstr>
      <vt:lpstr>Office Theme</vt:lpstr>
      <vt:lpstr>Flight price prediction</vt:lpstr>
      <vt:lpstr>index</vt:lpstr>
      <vt:lpstr>INTRODUCTION</vt:lpstr>
      <vt:lpstr>Our Research</vt:lpstr>
      <vt:lpstr> software requirements</vt:lpstr>
      <vt:lpstr> Implementation</vt:lpstr>
      <vt:lpstr> further expansion</vt:lpstr>
      <vt:lpstr>Conclusion</vt:lpstr>
      <vt:lpstr>The TEAM</vt:lpstr>
      <vt:lpstr>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dc:title>
  <dc:creator>Sanghamitra Janrao</dc:creator>
  <cp:lastModifiedBy>Sanghamitra Janrao</cp:lastModifiedBy>
  <cp:revision>1</cp:revision>
  <dcterms:created xsi:type="dcterms:W3CDTF">2023-04-27T08:12:11Z</dcterms:created>
  <dcterms:modified xsi:type="dcterms:W3CDTF">2023-05-06T05:40:32Z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